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931" r:id="rId1"/>
    <p:sldMasterId id="2147483937" r:id="rId2"/>
    <p:sldMasterId id="2147483938" r:id="rId3"/>
    <p:sldMasterId id="2147483943" r:id="rId4"/>
    <p:sldMasterId id="2147483944" r:id="rId5"/>
  </p:sldMasterIdLst>
  <p:notesMasterIdLst>
    <p:notesMasterId r:id="rId12"/>
  </p:notesMasterIdLst>
  <p:sldIdLst>
    <p:sldId id="278" r:id="rId6"/>
    <p:sldId id="279" r:id="rId7"/>
    <p:sldId id="280" r:id="rId8"/>
    <p:sldId id="281" r:id="rId9"/>
    <p:sldId id="282" r:id="rId10"/>
    <p:sldId id="283"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81">
          <p15:clr>
            <a:srgbClr val="A4A3A4"/>
          </p15:clr>
        </p15:guide>
        <p15:guide id="2" orient="horz" pos="1033">
          <p15:clr>
            <a:srgbClr val="A4A3A4"/>
          </p15:clr>
        </p15:guide>
        <p15:guide id="3" pos="54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8197D1-4259-4224-80F5-D4C523C2B2AF}">
  <a:tblStyle styleId="{E18197D1-4259-4224-80F5-D4C523C2B2A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E3CEE09-6A96-45B9-8FD0-403698FE064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6480874-7AA4-4357-A38B-D53A35005B0D}"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73FB4A-8833-4F50-ABC6-AAF93083E361}" styleName="Table_3">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AEC"/>
          </a:solidFill>
        </a:fill>
      </a:tcStyle>
    </a:wholeTbl>
    <a:band1H>
      <a:tcTxStyle b="off" i="off"/>
      <a:tcStyle>
        <a:tcBdr/>
        <a:fill>
          <a:solidFill>
            <a:srgbClr val="D2D3D6"/>
          </a:solidFill>
        </a:fill>
      </a:tcStyle>
    </a:band1H>
    <a:band2H>
      <a:tcTxStyle b="off" i="off"/>
      <a:tcStyle>
        <a:tcBdr/>
      </a:tcStyle>
    </a:band2H>
    <a:band1V>
      <a:tcTxStyle b="off" i="off"/>
      <a:tcStyle>
        <a:tcBdr/>
        <a:fill>
          <a:solidFill>
            <a:srgbClr val="D2D3D6"/>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43"/>
  </p:normalViewPr>
  <p:slideViewPr>
    <p:cSldViewPr snapToGrid="0">
      <p:cViewPr varScale="1">
        <p:scale>
          <a:sx n="149" d="100"/>
          <a:sy n="149" d="100"/>
        </p:scale>
        <p:origin x="168" y="344"/>
      </p:cViewPr>
      <p:guideLst>
        <p:guide orient="horz" pos="1681"/>
        <p:guide orient="horz" pos="1033"/>
        <p:guide pos="5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notesMaster" Target="notesMasters/notes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89607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6"/>
        <p:cNvGrpSpPr/>
        <p:nvPr/>
      </p:nvGrpSpPr>
      <p:grpSpPr>
        <a:xfrm>
          <a:off x="0" y="0"/>
          <a:ext cx="0" cy="0"/>
          <a:chOff x="0" y="0"/>
          <a:chExt cx="0" cy="0"/>
        </a:xfrm>
      </p:grpSpPr>
      <p:sp>
        <p:nvSpPr>
          <p:cNvPr id="2487" name="Google Shape;2487;g457bd88f67_1_7:notes"/>
          <p:cNvSpPr txBox="1">
            <a:spLocks noGrp="1"/>
          </p:cNvSpPr>
          <p:nvPr>
            <p:ph type="body" idx="1"/>
          </p:nvPr>
        </p:nvSpPr>
        <p:spPr>
          <a:xfrm>
            <a:off x="685800" y="4400550"/>
            <a:ext cx="5486400" cy="36006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Calibri"/>
              <a:ea typeface="Calibri"/>
              <a:cs typeface="Calibri"/>
              <a:sym typeface="Calibri"/>
            </a:endParaRPr>
          </a:p>
        </p:txBody>
      </p:sp>
      <p:sp>
        <p:nvSpPr>
          <p:cNvPr id="2488" name="Google Shape;2488;g457bd88f67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1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g457bd88f67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4" name="Google Shape;2494;g457bd88f67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546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g44f9eb9360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0" name="Google Shape;2500;g44f9eb9360_1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0548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9"/>
        <p:cNvGrpSpPr/>
        <p:nvPr/>
      </p:nvGrpSpPr>
      <p:grpSpPr>
        <a:xfrm>
          <a:off x="0" y="0"/>
          <a:ext cx="0" cy="0"/>
          <a:chOff x="0" y="0"/>
          <a:chExt cx="0" cy="0"/>
        </a:xfrm>
      </p:grpSpPr>
      <p:sp>
        <p:nvSpPr>
          <p:cNvPr id="2550" name="Google Shape;2550;g44b9c70cf3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1" name="Google Shape;2551;g44b9c70cf3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75564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g45759a954d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5" name="Google Shape;2595;g45759a954d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145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3"/>
        <p:cNvGrpSpPr/>
        <p:nvPr/>
      </p:nvGrpSpPr>
      <p:grpSpPr>
        <a:xfrm>
          <a:off x="0" y="0"/>
          <a:ext cx="0" cy="0"/>
          <a:chOff x="0" y="0"/>
          <a:chExt cx="0" cy="0"/>
        </a:xfrm>
      </p:grpSpPr>
      <p:sp>
        <p:nvSpPr>
          <p:cNvPr id="2654" name="Google Shape;2654;g44b9c70cf3_4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5" name="Google Shape;2655;g44b9c70cf3_4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3168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5"/>
        <p:cNvGrpSpPr/>
        <p:nvPr/>
      </p:nvGrpSpPr>
      <p:grpSpPr>
        <a:xfrm>
          <a:off x="0" y="0"/>
          <a:ext cx="0" cy="0"/>
          <a:chOff x="0" y="0"/>
          <a:chExt cx="0" cy="0"/>
        </a:xfrm>
      </p:grpSpPr>
      <p:sp>
        <p:nvSpPr>
          <p:cNvPr id="796" name="Google Shape;796;p112"/>
          <p:cNvSpPr/>
          <p:nvPr/>
        </p:nvSpPr>
        <p:spPr>
          <a:xfrm>
            <a:off x="1191" y="1191"/>
            <a:ext cx="1200" cy="12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97" name="Google Shape;797;p112"/>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798" name="Google Shape;798;p112"/>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799" name="Google Shape;799;p112"/>
          <p:cNvSpPr txBox="1">
            <a:spLocks noGrp="1"/>
          </p:cNvSpPr>
          <p:nvPr>
            <p:ph type="title"/>
          </p:nvPr>
        </p:nvSpPr>
        <p:spPr>
          <a:xfrm>
            <a:off x="628650" y="65213"/>
            <a:ext cx="7886700" cy="5103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0" name="Google Shape;800;p112"/>
          <p:cNvSpPr txBox="1">
            <a:spLocks noGrp="1"/>
          </p:cNvSpPr>
          <p:nvPr>
            <p:ph type="body" idx="1"/>
          </p:nvPr>
        </p:nvSpPr>
        <p:spPr>
          <a:xfrm>
            <a:off x="628650" y="806888"/>
            <a:ext cx="7886700" cy="3648300"/>
          </a:xfrm>
          <a:prstGeom prst="rect">
            <a:avLst/>
          </a:prstGeom>
          <a:noFill/>
          <a:ln>
            <a:noFill/>
          </a:ln>
        </p:spPr>
        <p:txBody>
          <a:bodyPr spcFirstLastPara="1" wrap="square" lIns="68575" tIns="68575" rIns="68575" bIns="68575" anchor="t" anchorCtr="0"/>
          <a:lstStyle>
            <a:lvl1pPr marL="457200" marR="0" lvl="0" indent="-298450" algn="l" rtl="0">
              <a:lnSpc>
                <a:spcPct val="90000"/>
              </a:lnSpc>
              <a:spcBef>
                <a:spcPts val="800"/>
              </a:spcBef>
              <a:spcAft>
                <a:spcPts val="0"/>
              </a:spcAft>
              <a:buClr>
                <a:schemeClr val="dk2"/>
              </a:buClr>
              <a:buSzPts val="1100"/>
              <a:buFont typeface="Noto Sans Symbols"/>
              <a:buChar char="▪"/>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801" name="Google Shape;801;p112"/>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802" name="Google Shape;802;p112"/>
          <p:cNvSpPr txBox="1"/>
          <p:nvPr/>
        </p:nvSpPr>
        <p:spPr>
          <a:xfrm>
            <a:off x="1543856" y="518363"/>
            <a:ext cx="6824700"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3" name="Google Shape;803;p112"/>
          <p:cNvSpPr txBox="1"/>
          <p:nvPr/>
        </p:nvSpPr>
        <p:spPr>
          <a:xfrm>
            <a:off x="1740206" y="575513"/>
            <a:ext cx="6247500" cy="3465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04" name="Google Shape;804;p112"/>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5"/>
        <p:cNvGrpSpPr/>
        <p:nvPr/>
      </p:nvGrpSpPr>
      <p:grpSpPr>
        <a:xfrm>
          <a:off x="0" y="0"/>
          <a:ext cx="0" cy="0"/>
          <a:chOff x="0" y="0"/>
          <a:chExt cx="0" cy="0"/>
        </a:xfrm>
      </p:grpSpPr>
      <p:pic>
        <p:nvPicPr>
          <p:cNvPr id="806" name="Google Shape;806;p113"/>
          <p:cNvPicPr preferRelativeResize="0"/>
          <p:nvPr/>
        </p:nvPicPr>
        <p:blipFill rotWithShape="1">
          <a:blip r:embed="rId2">
            <a:alphaModFix/>
          </a:blip>
          <a:srcRect/>
          <a:stretch/>
        </p:blipFill>
        <p:spPr>
          <a:xfrm>
            <a:off x="0" y="10085"/>
            <a:ext cx="9143994" cy="5143496"/>
          </a:xfrm>
          <a:prstGeom prst="rect">
            <a:avLst/>
          </a:prstGeom>
          <a:noFill/>
          <a:ln>
            <a:noFill/>
          </a:ln>
        </p:spPr>
      </p:pic>
      <p:sp>
        <p:nvSpPr>
          <p:cNvPr id="807" name="Google Shape;807;p113"/>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4500"/>
              <a:buFont typeface="Arial"/>
              <a:buNone/>
              <a:defRPr sz="4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08" name="Google Shape;808;p113"/>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dk2"/>
              </a:buClr>
              <a:buSzPts val="1500"/>
              <a:buFont typeface="Courier New"/>
              <a:buNone/>
              <a:defRPr sz="15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2"/>
              </a:buClr>
              <a:buSzPts val="1400"/>
              <a:buFont typeface="Noto Sans Symbols"/>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2"/>
              </a:buClr>
              <a:buSzPts val="1200"/>
              <a:buFont typeface="Courier New"/>
              <a:buNone/>
              <a:defRPr sz="12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809" name="Google Shape;809;p113"/>
          <p:cNvSpPr txBox="1"/>
          <p:nvPr/>
        </p:nvSpPr>
        <p:spPr>
          <a:xfrm>
            <a:off x="8095331" y="316163"/>
            <a:ext cx="810000" cy="273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810" name="Google Shape;810;p113"/>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811" name="Google Shape;811;p113"/>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eature Program Layout">
  <p:cSld name="Feature Program Layout">
    <p:spTree>
      <p:nvGrpSpPr>
        <p:cNvPr id="1" name="Shape 812"/>
        <p:cNvGrpSpPr/>
        <p:nvPr/>
      </p:nvGrpSpPr>
      <p:grpSpPr>
        <a:xfrm>
          <a:off x="0" y="0"/>
          <a:ext cx="0" cy="0"/>
          <a:chOff x="0" y="0"/>
          <a:chExt cx="0" cy="0"/>
        </a:xfrm>
      </p:grpSpPr>
      <p:sp>
        <p:nvSpPr>
          <p:cNvPr id="813" name="Google Shape;813;p114"/>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14" name="Google Shape;814;p114"/>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cxnSp>
        <p:nvCxnSpPr>
          <p:cNvPr id="815" name="Google Shape;815;p114"/>
          <p:cNvCxnSpPr/>
          <p:nvPr/>
        </p:nvCxnSpPr>
        <p:spPr>
          <a:xfrm>
            <a:off x="2301561" y="-13716"/>
            <a:ext cx="0" cy="4594800"/>
          </a:xfrm>
          <a:prstGeom prst="straightConnector1">
            <a:avLst/>
          </a:prstGeom>
          <a:noFill/>
          <a:ln w="76200" cap="flat" cmpd="sng">
            <a:solidFill>
              <a:schemeClr val="dk2"/>
            </a:solidFill>
            <a:prstDash val="solid"/>
            <a:miter lim="800000"/>
            <a:headEnd type="none" w="sm" len="sm"/>
            <a:tailEnd type="none" w="sm" len="sm"/>
          </a:ln>
        </p:spPr>
      </p:cxnSp>
      <p:cxnSp>
        <p:nvCxnSpPr>
          <p:cNvPr id="816" name="Google Shape;816;p114"/>
          <p:cNvCxnSpPr/>
          <p:nvPr/>
        </p:nvCxnSpPr>
        <p:spPr>
          <a:xfrm>
            <a:off x="2217228" y="0"/>
            <a:ext cx="0" cy="4567500"/>
          </a:xfrm>
          <a:prstGeom prst="straightConnector1">
            <a:avLst/>
          </a:prstGeom>
          <a:noFill/>
          <a:ln w="38100" cap="flat" cmpd="sng">
            <a:solidFill>
              <a:schemeClr val="lt2"/>
            </a:solidFill>
            <a:prstDash val="solid"/>
            <a:miter lim="800000"/>
            <a:headEnd type="none" w="sm" len="sm"/>
            <a:tailEnd type="none" w="sm" len="sm"/>
          </a:ln>
        </p:spPr>
      </p:cxnSp>
      <p:sp>
        <p:nvSpPr>
          <p:cNvPr id="817" name="Google Shape;817;p114"/>
          <p:cNvSpPr txBox="1">
            <a:spLocks noGrp="1"/>
          </p:cNvSpPr>
          <p:nvPr>
            <p:ph type="body" idx="1"/>
          </p:nvPr>
        </p:nvSpPr>
        <p:spPr>
          <a:xfrm>
            <a:off x="2396939" y="273844"/>
            <a:ext cx="6508200" cy="40722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800"/>
              </a:spcBef>
              <a:spcAft>
                <a:spcPts val="0"/>
              </a:spcAft>
              <a:buClr>
                <a:schemeClr val="dk2"/>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818" name="Google Shape;818;p114"/>
          <p:cNvSpPr txBox="1">
            <a:spLocks noGrp="1"/>
          </p:cNvSpPr>
          <p:nvPr>
            <p:ph type="title"/>
          </p:nvPr>
        </p:nvSpPr>
        <p:spPr>
          <a:xfrm>
            <a:off x="207335" y="273844"/>
            <a:ext cx="1914600" cy="4072200"/>
          </a:xfrm>
          <a:prstGeom prst="rect">
            <a:avLst/>
          </a:prstGeom>
          <a:noFill/>
          <a:ln>
            <a:noFill/>
          </a:ln>
        </p:spPr>
        <p:txBody>
          <a:bodyPr spcFirstLastPara="1" wrap="square" lIns="68575" tIns="68575" rIns="68575" bIns="68575" anchor="ctr" anchorCtr="0"/>
          <a:lstStyle>
            <a:lvl1pPr marR="0" lvl="0" algn="r" rtl="0">
              <a:lnSpc>
                <a:spcPct val="9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819" name="Google Shape;819;p114"/>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820" name="Google Shape;820;p114"/>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1"/>
        <p:cNvGrpSpPr/>
        <p:nvPr/>
      </p:nvGrpSpPr>
      <p:grpSpPr>
        <a:xfrm>
          <a:off x="0" y="0"/>
          <a:ext cx="0" cy="0"/>
          <a:chOff x="0" y="0"/>
          <a:chExt cx="0" cy="0"/>
        </a:xfrm>
      </p:grpSpPr>
      <p:sp>
        <p:nvSpPr>
          <p:cNvPr id="822" name="Google Shape;822;p115"/>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23" name="Google Shape;823;p115"/>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4500"/>
              <a:buFont typeface="Arial"/>
              <a:buNone/>
              <a:defRPr sz="4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4" name="Google Shape;824;p115"/>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800"/>
              <a:buFont typeface="Noto Sans Symbols"/>
              <a:buNone/>
              <a:defRPr sz="1800" b="0" i="0" u="none" strike="noStrike" cap="none">
                <a:solidFill>
                  <a:srgbClr val="888888"/>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0" i="0" u="none" strike="noStrike" cap="none">
                <a:solidFill>
                  <a:srgbClr val="888888"/>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0" i="0" u="none" strike="noStrike" cap="none">
                <a:solidFill>
                  <a:srgbClr val="888888"/>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endParaRPr/>
          </a:p>
        </p:txBody>
      </p:sp>
      <p:sp>
        <p:nvSpPr>
          <p:cNvPr id="825" name="Google Shape;825;p115"/>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26" name="Google Shape;826;p115"/>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27" name="Google Shape;827;p11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28" name="Google Shape;828;p115"/>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9"/>
        <p:cNvGrpSpPr/>
        <p:nvPr/>
      </p:nvGrpSpPr>
      <p:grpSpPr>
        <a:xfrm>
          <a:off x="0" y="0"/>
          <a:ext cx="0" cy="0"/>
          <a:chOff x="0" y="0"/>
          <a:chExt cx="0" cy="0"/>
        </a:xfrm>
      </p:grpSpPr>
      <p:sp>
        <p:nvSpPr>
          <p:cNvPr id="830" name="Google Shape;830;p116"/>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31" name="Google Shape;831;p116"/>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2" name="Google Shape;832;p116"/>
          <p:cNvSpPr txBox="1">
            <a:spLocks noGrp="1"/>
          </p:cNvSpPr>
          <p:nvPr>
            <p:ph type="body" idx="1"/>
          </p:nvPr>
        </p:nvSpPr>
        <p:spPr>
          <a:xfrm>
            <a:off x="628650" y="1369219"/>
            <a:ext cx="3886200" cy="30945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33" name="Google Shape;833;p116"/>
          <p:cNvSpPr txBox="1">
            <a:spLocks noGrp="1"/>
          </p:cNvSpPr>
          <p:nvPr>
            <p:ph type="body" idx="2"/>
          </p:nvPr>
        </p:nvSpPr>
        <p:spPr>
          <a:xfrm>
            <a:off x="4629150" y="1369219"/>
            <a:ext cx="3886200" cy="30945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34" name="Google Shape;834;p116"/>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35" name="Google Shape;835;p116"/>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36" name="Google Shape;836;p116"/>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37" name="Google Shape;837;p116"/>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8"/>
        <p:cNvGrpSpPr/>
        <p:nvPr/>
      </p:nvGrpSpPr>
      <p:grpSpPr>
        <a:xfrm>
          <a:off x="0" y="0"/>
          <a:ext cx="0" cy="0"/>
          <a:chOff x="0" y="0"/>
          <a:chExt cx="0" cy="0"/>
        </a:xfrm>
      </p:grpSpPr>
      <p:sp>
        <p:nvSpPr>
          <p:cNvPr id="839" name="Google Shape;839;p117"/>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40" name="Google Shape;840;p117"/>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1" name="Google Shape;841;p117"/>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2"/>
              </a:buClr>
              <a:buSzPts val="1800"/>
              <a:buFont typeface="Noto Sans Symbols"/>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842" name="Google Shape;842;p117"/>
          <p:cNvSpPr txBox="1">
            <a:spLocks noGrp="1"/>
          </p:cNvSpPr>
          <p:nvPr>
            <p:ph type="body" idx="2"/>
          </p:nvPr>
        </p:nvSpPr>
        <p:spPr>
          <a:xfrm>
            <a:off x="629841" y="1878806"/>
            <a:ext cx="3868500" cy="2585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43" name="Google Shape;843;p117"/>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2"/>
              </a:buClr>
              <a:buSzPts val="1800"/>
              <a:buFont typeface="Noto Sans Symbols"/>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844" name="Google Shape;844;p117"/>
          <p:cNvSpPr txBox="1">
            <a:spLocks noGrp="1"/>
          </p:cNvSpPr>
          <p:nvPr>
            <p:ph type="body" idx="4"/>
          </p:nvPr>
        </p:nvSpPr>
        <p:spPr>
          <a:xfrm>
            <a:off x="4629150" y="1878806"/>
            <a:ext cx="3887400" cy="2585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45" name="Google Shape;845;p117"/>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46" name="Google Shape;846;p117"/>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47" name="Google Shape;847;p117"/>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48" name="Google Shape;848;p117"/>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9"/>
        <p:cNvGrpSpPr/>
        <p:nvPr/>
      </p:nvGrpSpPr>
      <p:grpSpPr>
        <a:xfrm>
          <a:off x="0" y="0"/>
          <a:ext cx="0" cy="0"/>
          <a:chOff x="0" y="0"/>
          <a:chExt cx="0" cy="0"/>
        </a:xfrm>
      </p:grpSpPr>
      <p:sp>
        <p:nvSpPr>
          <p:cNvPr id="850" name="Google Shape;850;p118"/>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51" name="Google Shape;851;p118"/>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52" name="Google Shape;852;p118"/>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853"/>
        <p:cNvGrpSpPr/>
        <p:nvPr/>
      </p:nvGrpSpPr>
      <p:grpSpPr>
        <a:xfrm>
          <a:off x="0" y="0"/>
          <a:ext cx="0" cy="0"/>
          <a:chOff x="0" y="0"/>
          <a:chExt cx="0" cy="0"/>
        </a:xfrm>
      </p:grpSpPr>
      <p:sp>
        <p:nvSpPr>
          <p:cNvPr id="854" name="Google Shape;854;p119"/>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55" name="Google Shape;855;p119"/>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56" name="Google Shape;856;p119"/>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57" name="Google Shape;857;p119"/>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58" name="Google Shape;858;p119"/>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9"/>
        <p:cNvGrpSpPr/>
        <p:nvPr/>
      </p:nvGrpSpPr>
      <p:grpSpPr>
        <a:xfrm>
          <a:off x="0" y="0"/>
          <a:ext cx="0" cy="0"/>
          <a:chOff x="0" y="0"/>
          <a:chExt cx="0" cy="0"/>
        </a:xfrm>
      </p:grpSpPr>
      <p:sp>
        <p:nvSpPr>
          <p:cNvPr id="860" name="Google Shape;860;p120"/>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61" name="Google Shape;861;p120"/>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2" name="Google Shape;862;p120"/>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400"/>
              </a:spcBef>
              <a:spcAft>
                <a:spcPts val="0"/>
              </a:spcAft>
              <a:buClr>
                <a:schemeClr val="dk2"/>
              </a:buClr>
              <a:buSzPts val="2100"/>
              <a:buFont typeface="Courier New"/>
              <a:buChar char="o"/>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400"/>
              </a:spcBef>
              <a:spcAft>
                <a:spcPts val="0"/>
              </a:spcAft>
              <a:buClr>
                <a:schemeClr val="dk2"/>
              </a:buClr>
              <a:buSzPts val="1500"/>
              <a:buFont typeface="Courier New"/>
              <a:buChar char="o"/>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3" name="Google Shape;863;p120"/>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100"/>
              <a:buFont typeface="Courier New"/>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800"/>
              <a:buFont typeface="Courier New"/>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864" name="Google Shape;864;p120"/>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65" name="Google Shape;865;p120"/>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66" name="Google Shape;866;p120"/>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67" name="Google Shape;867;p120"/>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8"/>
        <p:cNvGrpSpPr/>
        <p:nvPr/>
      </p:nvGrpSpPr>
      <p:grpSpPr>
        <a:xfrm>
          <a:off x="0" y="0"/>
          <a:ext cx="0" cy="0"/>
          <a:chOff x="0" y="0"/>
          <a:chExt cx="0" cy="0"/>
        </a:xfrm>
      </p:grpSpPr>
      <p:sp>
        <p:nvSpPr>
          <p:cNvPr id="869" name="Google Shape;869;p121"/>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70" name="Google Shape;870;p121"/>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1" name="Google Shape;871;p121"/>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2"/>
              </a:buClr>
              <a:buSzPts val="2400"/>
              <a:buFont typeface="Noto Sans Symbols"/>
              <a:buNone/>
              <a:defRPr sz="24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2"/>
              </a:buClr>
              <a:buSzPts val="2100"/>
              <a:buFont typeface="Courier New"/>
              <a:buNone/>
              <a:defRPr sz="21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2"/>
              </a:buClr>
              <a:buSzPts val="1500"/>
              <a:buFont typeface="Courier New"/>
              <a:buNone/>
              <a:defRPr sz="15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2"/>
              </a:buClr>
              <a:buSzPts val="15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dirty="0"/>
          </a:p>
        </p:txBody>
      </p:sp>
      <p:sp>
        <p:nvSpPr>
          <p:cNvPr id="872" name="Google Shape;872;p121"/>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100"/>
              <a:buFont typeface="Courier New"/>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800"/>
              <a:buFont typeface="Courier New"/>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873" name="Google Shape;873;p121"/>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74" name="Google Shape;874;p121"/>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75" name="Google Shape;875;p121"/>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76" name="Google Shape;876;p121"/>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7"/>
        <p:cNvGrpSpPr/>
        <p:nvPr/>
      </p:nvGrpSpPr>
      <p:grpSpPr>
        <a:xfrm>
          <a:off x="0" y="0"/>
          <a:ext cx="0" cy="0"/>
          <a:chOff x="0" y="0"/>
          <a:chExt cx="0" cy="0"/>
        </a:xfrm>
      </p:grpSpPr>
      <p:sp>
        <p:nvSpPr>
          <p:cNvPr id="878" name="Google Shape;878;p122"/>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79" name="Google Shape;879;p122"/>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0" name="Google Shape;880;p122"/>
          <p:cNvSpPr txBox="1">
            <a:spLocks noGrp="1"/>
          </p:cNvSpPr>
          <p:nvPr>
            <p:ph type="body" idx="1"/>
          </p:nvPr>
        </p:nvSpPr>
        <p:spPr>
          <a:xfrm rot="5400000">
            <a:off x="3029100" y="-1031231"/>
            <a:ext cx="30858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81" name="Google Shape;881;p122"/>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82" name="Google Shape;882;p122"/>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83" name="Google Shape;883;p122"/>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84" name="Google Shape;884;p122"/>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5"/>
        <p:cNvGrpSpPr/>
        <p:nvPr/>
      </p:nvGrpSpPr>
      <p:grpSpPr>
        <a:xfrm>
          <a:off x="0" y="0"/>
          <a:ext cx="0" cy="0"/>
          <a:chOff x="0" y="0"/>
          <a:chExt cx="0" cy="0"/>
        </a:xfrm>
      </p:grpSpPr>
      <p:sp>
        <p:nvSpPr>
          <p:cNvPr id="886" name="Google Shape;886;p123"/>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7" name="Google Shape;887;p12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88" name="Google Shape;888;p123"/>
          <p:cNvSpPr/>
          <p:nvPr/>
        </p:nvSpPr>
        <p:spPr>
          <a:xfrm rot="5400000">
            <a:off x="-2369177" y="2283967"/>
            <a:ext cx="53145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889" name="Google Shape;889;p123"/>
          <p:cNvPicPr preferRelativeResize="0"/>
          <p:nvPr/>
        </p:nvPicPr>
        <p:blipFill rotWithShape="1">
          <a:blip r:embed="rId2">
            <a:alphaModFix/>
          </a:blip>
          <a:srcRect/>
          <a:stretch/>
        </p:blipFill>
        <p:spPr>
          <a:xfrm rot="5400000">
            <a:off x="-670826" y="1186854"/>
            <a:ext cx="2059460" cy="274320"/>
          </a:xfrm>
          <a:prstGeom prst="rect">
            <a:avLst/>
          </a:prstGeom>
          <a:noFill/>
          <a:ln>
            <a:noFill/>
          </a:ln>
        </p:spPr>
      </p:pic>
      <p:sp>
        <p:nvSpPr>
          <p:cNvPr id="890" name="Google Shape;890;p123"/>
          <p:cNvSpPr txBox="1">
            <a:spLocks noGrp="1"/>
          </p:cNvSpPr>
          <p:nvPr>
            <p:ph type="dt" idx="10"/>
          </p:nvPr>
        </p:nvSpPr>
        <p:spPr>
          <a:xfrm rot="5400000">
            <a:off x="-92927" y="3437258"/>
            <a:ext cx="9036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91" name="Google Shape;891;p123"/>
          <p:cNvSpPr txBox="1">
            <a:spLocks noGrp="1"/>
          </p:cNvSpPr>
          <p:nvPr>
            <p:ph type="sldNum" idx="12"/>
          </p:nvPr>
        </p:nvSpPr>
        <p:spPr>
          <a:xfrm rot="5400000">
            <a:off x="95023" y="4231825"/>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892"/>
        <p:cNvGrpSpPr/>
        <p:nvPr/>
      </p:nvGrpSpPr>
      <p:grpSpPr>
        <a:xfrm>
          <a:off x="0" y="0"/>
          <a:ext cx="0" cy="0"/>
          <a:chOff x="0" y="0"/>
          <a:chExt cx="0" cy="0"/>
        </a:xfrm>
      </p:grpSpPr>
      <p:pic>
        <p:nvPicPr>
          <p:cNvPr id="893" name="Google Shape;893;p12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94" name="Google Shape;894;p124"/>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95" name="Google Shape;895;p124"/>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896" name="Google Shape;896;p124"/>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One">
  <p:cSld name="Content: One">
    <p:spTree>
      <p:nvGrpSpPr>
        <p:cNvPr id="1" name="Shape 897"/>
        <p:cNvGrpSpPr/>
        <p:nvPr/>
      </p:nvGrpSpPr>
      <p:grpSpPr>
        <a:xfrm>
          <a:off x="0" y="0"/>
          <a:ext cx="0" cy="0"/>
          <a:chOff x="0" y="0"/>
          <a:chExt cx="0" cy="0"/>
        </a:xfrm>
      </p:grpSpPr>
      <p:sp>
        <p:nvSpPr>
          <p:cNvPr id="898" name="Google Shape;898;p125"/>
          <p:cNvSpPr txBox="1">
            <a:spLocks noGrp="1"/>
          </p:cNvSpPr>
          <p:nvPr>
            <p:ph type="title"/>
          </p:nvPr>
        </p:nvSpPr>
        <p:spPr>
          <a:xfrm>
            <a:off x="533400" y="517922"/>
            <a:ext cx="8077200" cy="4200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99" name="Google Shape;899;p125"/>
          <p:cNvSpPr txBox="1">
            <a:spLocks noGrp="1"/>
          </p:cNvSpPr>
          <p:nvPr>
            <p:ph type="body" idx="1"/>
          </p:nvPr>
        </p:nvSpPr>
        <p:spPr>
          <a:xfrm>
            <a:off x="533400" y="1062990"/>
            <a:ext cx="8077200" cy="3427800"/>
          </a:xfrm>
          <a:prstGeom prst="rect">
            <a:avLst/>
          </a:prstGeom>
          <a:noFill/>
          <a:ln>
            <a:noFill/>
          </a:ln>
        </p:spPr>
        <p:txBody>
          <a:bodyPr spcFirstLastPara="1" wrap="square" lIns="68575" tIns="68575" rIns="68575" bIns="68575" anchor="t" anchorCtr="0"/>
          <a:lstStyle>
            <a:lvl1pPr marL="457200" marR="0" lvl="0" indent="-285750" algn="l" rtl="0">
              <a:lnSpc>
                <a:spcPct val="90000"/>
              </a:lnSpc>
              <a:spcBef>
                <a:spcPts val="8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1pPr>
            <a:lvl2pPr marL="914400" marR="0" lvl="1" indent="-304800" algn="l" rtl="0">
              <a:lnSpc>
                <a:spcPct val="90000"/>
              </a:lnSpc>
              <a:spcBef>
                <a:spcPts val="500"/>
              </a:spcBef>
              <a:spcAft>
                <a:spcPts val="0"/>
              </a:spcAft>
              <a:buClr>
                <a:schemeClr val="dk2"/>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2"/>
              </a:buClr>
              <a:buSzPts val="1200"/>
              <a:buFont typeface="Courier New"/>
              <a:buChar char="o"/>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900" name="Google Shape;900;p125"/>
          <p:cNvCxnSpPr/>
          <p:nvPr/>
        </p:nvCxnSpPr>
        <p:spPr>
          <a:xfrm rot="10800000" flipH="1">
            <a:off x="381000" y="457129"/>
            <a:ext cx="8229600" cy="109800"/>
          </a:xfrm>
          <a:prstGeom prst="bentConnector2">
            <a:avLst/>
          </a:prstGeom>
          <a:noFill/>
          <a:ln w="12700" cap="flat" cmpd="sng">
            <a:solidFill>
              <a:schemeClr val="dk2"/>
            </a:solidFill>
            <a:prstDash val="solid"/>
            <a:miter lim="800000"/>
            <a:headEnd type="none" w="sm" len="sm"/>
            <a:tailEnd type="none" w="sm" len="sm"/>
          </a:ln>
        </p:spPr>
      </p:cxnSp>
      <p:sp>
        <p:nvSpPr>
          <p:cNvPr id="901" name="Google Shape;901;p125"/>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902" name="Google Shape;902;p125"/>
          <p:cNvSpPr txBox="1">
            <a:spLocks noGrp="1"/>
          </p:cNvSpPr>
          <p:nvPr>
            <p:ph type="ftr" idx="11"/>
          </p:nvPr>
        </p:nvSpPr>
        <p:spPr>
          <a:xfrm>
            <a:off x="523209" y="4743450"/>
            <a:ext cx="5260800" cy="1131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903" name="Google Shape;903;p12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904" name="Google Shape;904;p125"/>
          <p:cNvSpPr txBox="1"/>
          <p:nvPr/>
        </p:nvSpPr>
        <p:spPr>
          <a:xfrm>
            <a:off x="523209" y="4857751"/>
            <a:ext cx="2590800" cy="114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PwC</a:t>
            </a:r>
            <a:endParaRPr sz="11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ey point">
  <p:cSld name="Key point">
    <p:spTree>
      <p:nvGrpSpPr>
        <p:cNvPr id="1" name="Shape 905"/>
        <p:cNvGrpSpPr/>
        <p:nvPr/>
      </p:nvGrpSpPr>
      <p:grpSpPr>
        <a:xfrm>
          <a:off x="0" y="0"/>
          <a:ext cx="0" cy="0"/>
          <a:chOff x="0" y="0"/>
          <a:chExt cx="0" cy="0"/>
        </a:xfrm>
      </p:grpSpPr>
      <p:sp>
        <p:nvSpPr>
          <p:cNvPr id="906" name="Google Shape;906;p126"/>
          <p:cNvSpPr txBox="1">
            <a:spLocks noGrp="1"/>
          </p:cNvSpPr>
          <p:nvPr>
            <p:ph type="title"/>
          </p:nvPr>
        </p:nvSpPr>
        <p:spPr>
          <a:xfrm>
            <a:off x="533400" y="25639"/>
            <a:ext cx="8077200" cy="5772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907" name="Google Shape;907;p126"/>
          <p:cNvCxnSpPr/>
          <p:nvPr/>
        </p:nvCxnSpPr>
        <p:spPr>
          <a:xfrm rot="10800000" flipH="1">
            <a:off x="381002" y="457200"/>
            <a:ext cx="8229600" cy="114300"/>
          </a:xfrm>
          <a:prstGeom prst="bentConnector2">
            <a:avLst/>
          </a:prstGeom>
          <a:noFill/>
          <a:ln w="12700" cap="flat" cmpd="sng">
            <a:solidFill>
              <a:schemeClr val="dk2"/>
            </a:solidFill>
            <a:prstDash val="solid"/>
            <a:miter lim="800000"/>
            <a:headEnd type="none" w="sm" len="sm"/>
            <a:tailEnd type="none" w="sm" len="sm"/>
          </a:ln>
        </p:spPr>
      </p:cxnSp>
      <p:sp>
        <p:nvSpPr>
          <p:cNvPr id="908" name="Google Shape;908;p126"/>
          <p:cNvSpPr txBox="1">
            <a:spLocks noGrp="1"/>
          </p:cNvSpPr>
          <p:nvPr>
            <p:ph type="body" idx="1"/>
          </p:nvPr>
        </p:nvSpPr>
        <p:spPr>
          <a:xfrm>
            <a:off x="533400" y="1314450"/>
            <a:ext cx="8077200" cy="33147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400"/>
              </a:spcBef>
              <a:spcAft>
                <a:spcPts val="0"/>
              </a:spcAft>
              <a:buClr>
                <a:schemeClr val="dk2"/>
              </a:buClr>
              <a:buSzPts val="2400"/>
              <a:buFont typeface="Courier New"/>
              <a:buChar char="o"/>
              <a:defRPr sz="2400" b="0" i="0" u="none" strike="noStrike" cap="none">
                <a:solidFill>
                  <a:schemeClr val="dk2"/>
                </a:solidFill>
                <a:latin typeface="Arial"/>
                <a:ea typeface="Arial"/>
                <a:cs typeface="Arial"/>
                <a:sym typeface="Arial"/>
              </a:defRPr>
            </a:lvl2pPr>
            <a:lvl3pPr marL="1371600" marR="0" lvl="2" indent="-381000" algn="l" rtl="0">
              <a:lnSpc>
                <a:spcPct val="90000"/>
              </a:lnSpc>
              <a:spcBef>
                <a:spcPts val="4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3pPr>
            <a:lvl4pPr marL="1828800" marR="0" lvl="3" indent="-381000" algn="l" rtl="0">
              <a:lnSpc>
                <a:spcPct val="90000"/>
              </a:lnSpc>
              <a:spcBef>
                <a:spcPts val="400"/>
              </a:spcBef>
              <a:spcAft>
                <a:spcPts val="0"/>
              </a:spcAft>
              <a:buClr>
                <a:schemeClr val="dk2"/>
              </a:buClr>
              <a:buSzPts val="2400"/>
              <a:buFont typeface="Courier New"/>
              <a:buChar char="o"/>
              <a:defRPr sz="2400" b="0" i="0" u="none" strike="noStrike" cap="none">
                <a:solidFill>
                  <a:schemeClr val="dk2"/>
                </a:solidFill>
                <a:latin typeface="Arial"/>
                <a:ea typeface="Arial"/>
                <a:cs typeface="Arial"/>
                <a:sym typeface="Arial"/>
              </a:defRPr>
            </a:lvl4pPr>
            <a:lvl5pPr marL="2286000" marR="0" lvl="4" indent="-381000" algn="l" rtl="0">
              <a:lnSpc>
                <a:spcPct val="90000"/>
              </a:lnSpc>
              <a:spcBef>
                <a:spcPts val="4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5pPr>
            <a:lvl6pPr marL="2743200" marR="0" lvl="5" indent="-381000" algn="l" rtl="0">
              <a:lnSpc>
                <a:spcPct val="90000"/>
              </a:lnSpc>
              <a:spcBef>
                <a:spcPts val="4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6pPr>
            <a:lvl7pPr marL="3200400" marR="0" lvl="6" indent="-381000" algn="l" rtl="0">
              <a:lnSpc>
                <a:spcPct val="90000"/>
              </a:lnSpc>
              <a:spcBef>
                <a:spcPts val="400"/>
              </a:spcBef>
              <a:spcAft>
                <a:spcPts val="0"/>
              </a:spcAft>
              <a:buClr>
                <a:schemeClr val="dk2"/>
              </a:buClr>
              <a:buSzPts val="2400"/>
              <a:buFont typeface="Arial"/>
              <a:buAutoNum type="alphaLcPeriod"/>
              <a:defRPr sz="2400" b="0" i="0" u="none" strike="noStrike" cap="none">
                <a:solidFill>
                  <a:schemeClr val="dk2"/>
                </a:solidFill>
                <a:latin typeface="Arial"/>
                <a:ea typeface="Arial"/>
                <a:cs typeface="Arial"/>
                <a:sym typeface="Arial"/>
              </a:defRPr>
            </a:lvl7pPr>
            <a:lvl8pPr marL="3657600" marR="0" lvl="7" indent="-228600" algn="l" rtl="0">
              <a:lnSpc>
                <a:spcPct val="90000"/>
              </a:lnSpc>
              <a:spcBef>
                <a:spcPts val="4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L="4114800" marR="0" lvl="8"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909" name="Google Shape;909;p126"/>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910"/>
        <p:cNvGrpSpPr/>
        <p:nvPr/>
      </p:nvGrpSpPr>
      <p:grpSpPr>
        <a:xfrm>
          <a:off x="0" y="0"/>
          <a:ext cx="0" cy="0"/>
          <a:chOff x="0" y="0"/>
          <a:chExt cx="0" cy="0"/>
        </a:xfrm>
      </p:grpSpPr>
      <p:sp>
        <p:nvSpPr>
          <p:cNvPr id="911" name="Google Shape;911;p127"/>
          <p:cNvSpPr/>
          <p:nvPr/>
        </p:nvSpPr>
        <p:spPr>
          <a:xfrm>
            <a:off x="1191" y="1191"/>
            <a:ext cx="1200" cy="1200"/>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sp>
        <p:nvSpPr>
          <p:cNvPr id="912" name="Google Shape;912;p127"/>
          <p:cNvSpPr/>
          <p:nvPr/>
        </p:nvSpPr>
        <p:spPr>
          <a:xfrm>
            <a:off x="0" y="4569819"/>
            <a:ext cx="9144000" cy="576000"/>
          </a:xfrm>
          <a:prstGeom prst="rect">
            <a:avLst/>
          </a:prstGeom>
          <a:solidFill>
            <a:schemeClr val="dk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dirty="0">
              <a:solidFill>
                <a:schemeClr val="lt1"/>
              </a:solidFill>
              <a:latin typeface="Arial"/>
              <a:ea typeface="Arial"/>
              <a:cs typeface="Arial"/>
              <a:sym typeface="Arial"/>
            </a:endParaRPr>
          </a:p>
        </p:txBody>
      </p:sp>
      <p:pic>
        <p:nvPicPr>
          <p:cNvPr id="913" name="Google Shape;913;p127"/>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914" name="Google Shape;914;p127"/>
          <p:cNvSpPr txBox="1">
            <a:spLocks noGrp="1"/>
          </p:cNvSpPr>
          <p:nvPr>
            <p:ph type="title"/>
          </p:nvPr>
        </p:nvSpPr>
        <p:spPr>
          <a:xfrm>
            <a:off x="628650" y="65213"/>
            <a:ext cx="7886700" cy="5103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2"/>
              </a:buClr>
              <a:buSzPts val="24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915" name="Google Shape;915;p127"/>
          <p:cNvSpPr txBox="1">
            <a:spLocks noGrp="1"/>
          </p:cNvSpPr>
          <p:nvPr>
            <p:ph type="body" idx="1"/>
          </p:nvPr>
        </p:nvSpPr>
        <p:spPr>
          <a:xfrm>
            <a:off x="628650" y="806888"/>
            <a:ext cx="7886700" cy="3648300"/>
          </a:xfrm>
          <a:prstGeom prst="rect">
            <a:avLst/>
          </a:prstGeom>
          <a:noFill/>
          <a:ln>
            <a:noFill/>
          </a:ln>
        </p:spPr>
        <p:txBody>
          <a:bodyPr spcFirstLastPara="1" wrap="square" lIns="91425" tIns="45700" rIns="91425" bIns="45700" anchor="t" anchorCtr="0"/>
          <a:lstStyle>
            <a:lvl1pPr marL="457200" marR="0" lvl="0" indent="-323850" algn="l" rtl="0">
              <a:lnSpc>
                <a:spcPct val="90000"/>
              </a:lnSpc>
              <a:spcBef>
                <a:spcPts val="825"/>
              </a:spcBef>
              <a:spcAft>
                <a:spcPts val="0"/>
              </a:spcAft>
              <a:buClr>
                <a:schemeClr val="dk2"/>
              </a:buClr>
              <a:buSzPts val="1500"/>
              <a:buFont typeface="Noto Sans Symbols"/>
              <a:buChar char="▪"/>
              <a:defRPr sz="1125" b="0" i="0" u="none" strike="noStrike" cap="none">
                <a:solidFill>
                  <a:schemeClr val="dk1"/>
                </a:solidFill>
                <a:latin typeface="Arial"/>
                <a:ea typeface="Arial"/>
                <a:cs typeface="Arial"/>
                <a:sym typeface="Arial"/>
              </a:defRPr>
            </a:lvl1pPr>
            <a:lvl2pPr marL="914400" marR="0" lvl="1" indent="-311150" algn="l" rtl="0">
              <a:lnSpc>
                <a:spcPct val="90000"/>
              </a:lnSpc>
              <a:spcBef>
                <a:spcPts val="375"/>
              </a:spcBef>
              <a:spcAft>
                <a:spcPts val="0"/>
              </a:spcAft>
              <a:buClr>
                <a:schemeClr val="dk2"/>
              </a:buClr>
              <a:buSzPts val="1300"/>
              <a:buFont typeface="Courier New"/>
              <a:buChar char="o"/>
              <a:defRPr sz="975" b="0" i="0" u="none" strike="noStrike" cap="none">
                <a:solidFill>
                  <a:schemeClr val="dk1"/>
                </a:solidFill>
                <a:latin typeface="Arial"/>
                <a:ea typeface="Arial"/>
                <a:cs typeface="Arial"/>
                <a:sym typeface="Arial"/>
              </a:defRPr>
            </a:lvl2pPr>
            <a:lvl3pPr marL="1371600" marR="0" lvl="2" indent="-304800" algn="l" rtl="0">
              <a:lnSpc>
                <a:spcPct val="90000"/>
              </a:lnSpc>
              <a:spcBef>
                <a:spcPts val="375"/>
              </a:spcBef>
              <a:spcAft>
                <a:spcPts val="0"/>
              </a:spcAft>
              <a:buClr>
                <a:schemeClr val="dk2"/>
              </a:buClr>
              <a:buSzPts val="1200"/>
              <a:buFont typeface="Noto Sans Symbols"/>
              <a:buChar char="▪"/>
              <a:defRPr sz="900" b="0" i="0" u="none" strike="noStrike" cap="none">
                <a:solidFill>
                  <a:schemeClr val="dk1"/>
                </a:solidFill>
                <a:latin typeface="Arial"/>
                <a:ea typeface="Arial"/>
                <a:cs typeface="Arial"/>
                <a:sym typeface="Arial"/>
              </a:defRPr>
            </a:lvl3pPr>
            <a:lvl4pPr marL="1828800" marR="0" lvl="3" indent="-298450" algn="l" rtl="0">
              <a:lnSpc>
                <a:spcPct val="90000"/>
              </a:lnSpc>
              <a:spcBef>
                <a:spcPts val="375"/>
              </a:spcBef>
              <a:spcAft>
                <a:spcPts val="0"/>
              </a:spcAft>
              <a:buClr>
                <a:schemeClr val="dk2"/>
              </a:buClr>
              <a:buSzPts val="1100"/>
              <a:buFont typeface="Courier New"/>
              <a:buChar char="o"/>
              <a:defRPr sz="825" b="0" i="0" u="none" strike="noStrike" cap="none">
                <a:solidFill>
                  <a:schemeClr val="dk1"/>
                </a:solidFill>
                <a:latin typeface="Arial"/>
                <a:ea typeface="Arial"/>
                <a:cs typeface="Arial"/>
                <a:sym typeface="Arial"/>
              </a:defRPr>
            </a:lvl4pPr>
            <a:lvl5pPr marL="2286000" marR="0" lvl="4" indent="-298450" algn="l" rtl="0">
              <a:lnSpc>
                <a:spcPct val="90000"/>
              </a:lnSpc>
              <a:spcBef>
                <a:spcPts val="375"/>
              </a:spcBef>
              <a:spcAft>
                <a:spcPts val="0"/>
              </a:spcAft>
              <a:buClr>
                <a:schemeClr val="dk2"/>
              </a:buClr>
              <a:buSzPts val="1100"/>
              <a:buFont typeface="Noto Sans Symbols"/>
              <a:buChar char="▪"/>
              <a:defRPr sz="825" b="0" i="0" u="none" strike="noStrike" cap="none">
                <a:solidFill>
                  <a:schemeClr val="dk1"/>
                </a:solidFill>
                <a:latin typeface="Arial"/>
                <a:ea typeface="Arial"/>
                <a:cs typeface="Arial"/>
                <a:sym typeface="Arial"/>
              </a:defRPr>
            </a:lvl5pPr>
            <a:lvl6pPr marL="2743200" marR="0" lvl="5" indent="-298450"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6pPr>
            <a:lvl7pPr marL="3200400" marR="0" lvl="6" indent="-298450"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7pPr>
            <a:lvl8pPr marL="3657600" marR="0" lvl="7" indent="-298450"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8pPr>
            <a:lvl9pPr marL="4114800" marR="0" lvl="8" indent="-298450"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9pPr>
          </a:lstStyle>
          <a:p>
            <a:endParaRPr/>
          </a:p>
        </p:txBody>
      </p:sp>
      <p:sp>
        <p:nvSpPr>
          <p:cNvPr id="916" name="Google Shape;916;p127"/>
          <p:cNvSpPr txBox="1">
            <a:spLocks noGrp="1"/>
          </p:cNvSpPr>
          <p:nvPr>
            <p:ph type="sldNum" idx="12"/>
          </p:nvPr>
        </p:nvSpPr>
        <p:spPr>
          <a:xfrm>
            <a:off x="7987553" y="4767263"/>
            <a:ext cx="5277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917" name="Google Shape;917;p127"/>
          <p:cNvSpPr txBox="1"/>
          <p:nvPr/>
        </p:nvSpPr>
        <p:spPr>
          <a:xfrm>
            <a:off x="5493375" y="4764885"/>
            <a:ext cx="2793300" cy="346500"/>
          </a:xfrm>
          <a:prstGeom prst="rect">
            <a:avLst/>
          </a:prstGeom>
          <a:noFill/>
          <a:ln>
            <a:noFill/>
          </a:ln>
        </p:spPr>
        <p:txBody>
          <a:bodyPr spcFirstLastPara="1" wrap="square" lIns="68550" tIns="68550" rIns="68550" bIns="6855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918" name="Google Shape;918;p127"/>
          <p:cNvSpPr txBox="1"/>
          <p:nvPr/>
        </p:nvSpPr>
        <p:spPr>
          <a:xfrm>
            <a:off x="1543856" y="518363"/>
            <a:ext cx="6824700"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125" b="0" i="0" u="none" strike="noStrike" cap="none" dirty="0">
              <a:solidFill>
                <a:srgbClr val="000000"/>
              </a:solidFill>
              <a:latin typeface="Arial"/>
              <a:ea typeface="Arial"/>
              <a:cs typeface="Arial"/>
              <a:sym typeface="Arial"/>
            </a:endParaRPr>
          </a:p>
        </p:txBody>
      </p:sp>
      <p:sp>
        <p:nvSpPr>
          <p:cNvPr id="919" name="Google Shape;919;p127"/>
          <p:cNvSpPr txBox="1"/>
          <p:nvPr/>
        </p:nvSpPr>
        <p:spPr>
          <a:xfrm>
            <a:off x="1740206" y="575513"/>
            <a:ext cx="6247500" cy="3465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125"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Divider: Colour">
  <p:cSld name="Section Divider: Colour">
    <p:bg>
      <p:bgPr>
        <a:solidFill>
          <a:schemeClr val="dk2"/>
        </a:solidFill>
        <a:effectLst/>
      </p:bgPr>
    </p:bg>
    <p:spTree>
      <p:nvGrpSpPr>
        <p:cNvPr id="1" name="Shape 920"/>
        <p:cNvGrpSpPr/>
        <p:nvPr/>
      </p:nvGrpSpPr>
      <p:grpSpPr>
        <a:xfrm>
          <a:off x="0" y="0"/>
          <a:ext cx="0" cy="0"/>
          <a:chOff x="0" y="0"/>
          <a:chExt cx="0" cy="0"/>
        </a:xfrm>
      </p:grpSpPr>
      <p:sp>
        <p:nvSpPr>
          <p:cNvPr id="921" name="Google Shape;921;p128"/>
          <p:cNvSpPr txBox="1">
            <a:spLocks noGrp="1"/>
          </p:cNvSpPr>
          <p:nvPr>
            <p:ph type="sldNum" idx="12"/>
          </p:nvPr>
        </p:nvSpPr>
        <p:spPr>
          <a:xfrm>
            <a:off x="7086600" y="4857750"/>
            <a:ext cx="1527000" cy="1143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922" name="Google Shape;922;p128"/>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923" name="Google Shape;923;p128"/>
          <p:cNvSpPr txBox="1">
            <a:spLocks noGrp="1"/>
          </p:cNvSpPr>
          <p:nvPr>
            <p:ph type="title"/>
          </p:nvPr>
        </p:nvSpPr>
        <p:spPr>
          <a:xfrm>
            <a:off x="628650" y="159544"/>
            <a:ext cx="7886700" cy="5103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4" name="Google Shape;924;p128"/>
          <p:cNvSpPr txBox="1">
            <a:spLocks noGrp="1"/>
          </p:cNvSpPr>
          <p:nvPr>
            <p:ph type="title" idx="2"/>
          </p:nvPr>
        </p:nvSpPr>
        <p:spPr>
          <a:xfrm>
            <a:off x="726956" y="1801088"/>
            <a:ext cx="7886700" cy="5103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rgbClr val="FFFFFF"/>
              </a:buClr>
              <a:buSzPts val="1800"/>
              <a:buFont typeface="Arial"/>
              <a:buNone/>
              <a:defRPr sz="1800" b="1"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32"/>
        <p:cNvGrpSpPr/>
        <p:nvPr/>
      </p:nvGrpSpPr>
      <p:grpSpPr>
        <a:xfrm>
          <a:off x="0" y="0"/>
          <a:ext cx="0" cy="0"/>
          <a:chOff x="0" y="0"/>
          <a:chExt cx="0" cy="0"/>
        </a:xfrm>
      </p:grpSpPr>
      <p:pic>
        <p:nvPicPr>
          <p:cNvPr id="933" name="Google Shape;933;p130"/>
          <p:cNvPicPr preferRelativeResize="0"/>
          <p:nvPr/>
        </p:nvPicPr>
        <p:blipFill rotWithShape="1">
          <a:blip r:embed="rId2">
            <a:alphaModFix/>
          </a:blip>
          <a:srcRect/>
          <a:stretch/>
        </p:blipFill>
        <p:spPr>
          <a:xfrm>
            <a:off x="0" y="10085"/>
            <a:ext cx="9143994" cy="5143496"/>
          </a:xfrm>
          <a:prstGeom prst="rect">
            <a:avLst/>
          </a:prstGeom>
          <a:noFill/>
          <a:ln>
            <a:noFill/>
          </a:ln>
        </p:spPr>
      </p:pic>
      <p:sp>
        <p:nvSpPr>
          <p:cNvPr id="934" name="Google Shape;934;p130"/>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4500"/>
              <a:buFont typeface="Arial"/>
              <a:buNone/>
              <a:defRPr sz="4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5" name="Google Shape;935;p130"/>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dk2"/>
              </a:buClr>
              <a:buSzPts val="1500"/>
              <a:buFont typeface="Courier New"/>
              <a:buNone/>
              <a:defRPr sz="15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2"/>
              </a:buClr>
              <a:buSzPts val="1400"/>
              <a:buFont typeface="Noto Sans Symbols"/>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2"/>
              </a:buClr>
              <a:buSzPts val="1200"/>
              <a:buFont typeface="Courier New"/>
              <a:buNone/>
              <a:defRPr sz="12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936" name="Google Shape;936;p130"/>
          <p:cNvSpPr txBox="1"/>
          <p:nvPr/>
        </p:nvSpPr>
        <p:spPr>
          <a:xfrm>
            <a:off x="8095331" y="316163"/>
            <a:ext cx="810000" cy="273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37" name="Google Shape;937;p130"/>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Lead Line">
  <p:cSld name="OBJECT_2">
    <p:spTree>
      <p:nvGrpSpPr>
        <p:cNvPr id="1" name="Shape 946"/>
        <p:cNvGrpSpPr/>
        <p:nvPr/>
      </p:nvGrpSpPr>
      <p:grpSpPr>
        <a:xfrm>
          <a:off x="0" y="0"/>
          <a:ext cx="0" cy="0"/>
          <a:chOff x="0" y="0"/>
          <a:chExt cx="0" cy="0"/>
        </a:xfrm>
      </p:grpSpPr>
      <p:sp>
        <p:nvSpPr>
          <p:cNvPr id="947" name="Google Shape;947;p132"/>
          <p:cNvSpPr/>
          <p:nvPr/>
        </p:nvSpPr>
        <p:spPr>
          <a:xfrm>
            <a:off x="1191" y="1191"/>
            <a:ext cx="1200" cy="12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48" name="Google Shape;948;p132"/>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949" name="Google Shape;949;p132"/>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950" name="Google Shape;950;p132"/>
          <p:cNvSpPr txBox="1">
            <a:spLocks noGrp="1"/>
          </p:cNvSpPr>
          <p:nvPr>
            <p:ph type="title"/>
          </p:nvPr>
        </p:nvSpPr>
        <p:spPr>
          <a:xfrm>
            <a:off x="628650" y="65213"/>
            <a:ext cx="7886700" cy="5103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51" name="Google Shape;951;p132"/>
          <p:cNvSpPr txBox="1">
            <a:spLocks noGrp="1"/>
          </p:cNvSpPr>
          <p:nvPr>
            <p:ph type="body" idx="1"/>
          </p:nvPr>
        </p:nvSpPr>
        <p:spPr>
          <a:xfrm>
            <a:off x="628650" y="806888"/>
            <a:ext cx="7886700" cy="3648300"/>
          </a:xfrm>
          <a:prstGeom prst="rect">
            <a:avLst/>
          </a:prstGeom>
          <a:noFill/>
          <a:ln>
            <a:noFill/>
          </a:ln>
        </p:spPr>
        <p:txBody>
          <a:bodyPr spcFirstLastPara="1" wrap="square" lIns="68575" tIns="68575" rIns="68575" bIns="68575" anchor="t" anchorCtr="0"/>
          <a:lstStyle>
            <a:lvl1pPr marL="457200" marR="0" lvl="0" indent="-298450" algn="l" rtl="0">
              <a:lnSpc>
                <a:spcPct val="90000"/>
              </a:lnSpc>
              <a:spcBef>
                <a:spcPts val="800"/>
              </a:spcBef>
              <a:spcAft>
                <a:spcPts val="0"/>
              </a:spcAft>
              <a:buClr>
                <a:schemeClr val="dk2"/>
              </a:buClr>
              <a:buSzPts val="1100"/>
              <a:buFont typeface="Noto Sans Symbols"/>
              <a:buChar char="▪"/>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952" name="Google Shape;952;p132"/>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953" name="Google Shape;953;p132"/>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954" name="Google Shape;954;p132"/>
          <p:cNvSpPr txBox="1"/>
          <p:nvPr/>
        </p:nvSpPr>
        <p:spPr>
          <a:xfrm>
            <a:off x="1543856" y="518363"/>
            <a:ext cx="6824700"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55" name="Google Shape;955;p132"/>
          <p:cNvSpPr txBox="1"/>
          <p:nvPr/>
        </p:nvSpPr>
        <p:spPr>
          <a:xfrm>
            <a:off x="1740206" y="575513"/>
            <a:ext cx="6247500" cy="3465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56" name="Google Shape;956;p132"/>
          <p:cNvSpPr txBox="1">
            <a:spLocks noGrp="1"/>
          </p:cNvSpPr>
          <p:nvPr>
            <p:ph type="subTitle" idx="2"/>
          </p:nvPr>
        </p:nvSpPr>
        <p:spPr>
          <a:xfrm>
            <a:off x="1234144" y="462675"/>
            <a:ext cx="6909000" cy="3429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2"/>
              </a:buClr>
              <a:buSzPts val="2100"/>
              <a:buFont typeface="Noto Sans Symbols"/>
              <a:buNone/>
              <a:defRPr sz="1100" b="0" i="0" u="none" strike="noStrike" cap="none">
                <a:solidFill>
                  <a:schemeClr val="dk1"/>
                </a:solidFill>
                <a:latin typeface="Arial"/>
                <a:ea typeface="Arial"/>
                <a:cs typeface="Arial"/>
                <a:sym typeface="Arial"/>
              </a:defRPr>
            </a:lvl1pPr>
            <a:lvl2pPr marR="0" lvl="1" algn="l" rtl="0">
              <a:lnSpc>
                <a:spcPct val="90000"/>
              </a:lnSpc>
              <a:spcBef>
                <a:spcPts val="800"/>
              </a:spcBef>
              <a:spcAft>
                <a:spcPts val="0"/>
              </a:spcAft>
              <a:buClr>
                <a:schemeClr val="dk2"/>
              </a:buClr>
              <a:buSzPts val="1800"/>
              <a:buFont typeface="Courier New"/>
              <a:buNone/>
              <a:defRPr sz="18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dk2"/>
              </a:buClr>
              <a:buSzPts val="1500"/>
              <a:buFont typeface="Noto Sans Symbols"/>
              <a:buNone/>
              <a:defRPr sz="15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chemeClr val="dk2"/>
              </a:buClr>
              <a:buSzPts val="1400"/>
              <a:buFont typeface="Courier New"/>
              <a:buNone/>
              <a:defRPr sz="1400" b="0" i="0" u="none" strike="noStrike" cap="none">
                <a:solidFill>
                  <a:schemeClr val="dk1"/>
                </a:solidFill>
                <a:latin typeface="Arial"/>
                <a:ea typeface="Arial"/>
                <a:cs typeface="Arial"/>
                <a:sym typeface="Arial"/>
              </a:defRPr>
            </a:lvl4pPr>
            <a:lvl5pPr marR="0" lvl="4" algn="l" rtl="0">
              <a:lnSpc>
                <a:spcPct val="90000"/>
              </a:lnSpc>
              <a:spcBef>
                <a:spcPts val="800"/>
              </a:spcBef>
              <a:spcAft>
                <a:spcPts val="0"/>
              </a:spcAft>
              <a:buClr>
                <a:schemeClr val="dk2"/>
              </a:buClr>
              <a:buSzPts val="1400"/>
              <a:buFont typeface="Noto Sans Symbols"/>
              <a:buNone/>
              <a:defRPr sz="1400" b="0" i="0" u="none" strike="noStrike" cap="none">
                <a:solidFill>
                  <a:schemeClr val="dk1"/>
                </a:solidFill>
                <a:latin typeface="Arial"/>
                <a:ea typeface="Arial"/>
                <a:cs typeface="Arial"/>
                <a:sym typeface="Arial"/>
              </a:defRPr>
            </a:lvl5pPr>
            <a:lvl6pPr marR="0" lvl="5"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2"/>
        <p:cNvGrpSpPr/>
        <p:nvPr/>
      </p:nvGrpSpPr>
      <p:grpSpPr>
        <a:xfrm>
          <a:off x="0" y="0"/>
          <a:ext cx="0" cy="0"/>
          <a:chOff x="0" y="0"/>
          <a:chExt cx="0" cy="0"/>
        </a:xfrm>
      </p:grpSpPr>
      <p:sp>
        <p:nvSpPr>
          <p:cNvPr id="963" name="Google Shape;963;p134"/>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64" name="Google Shape;964;p134"/>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965" name="Google Shape;965;p134"/>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966" name="Google Shape;966;p134"/>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967" name="Google Shape;967;p134"/>
          <p:cNvSpPr txBox="1">
            <a:spLocks noGrp="1"/>
          </p:cNvSpPr>
          <p:nvPr>
            <p:ph type="title"/>
          </p:nvPr>
        </p:nvSpPr>
        <p:spPr>
          <a:xfrm>
            <a:off x="628650" y="65213"/>
            <a:ext cx="7886700" cy="5103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eature Program Layout">
  <p:cSld name="Feature Program Layout">
    <p:spTree>
      <p:nvGrpSpPr>
        <p:cNvPr id="1" name="Shape 968"/>
        <p:cNvGrpSpPr/>
        <p:nvPr/>
      </p:nvGrpSpPr>
      <p:grpSpPr>
        <a:xfrm>
          <a:off x="0" y="0"/>
          <a:ext cx="0" cy="0"/>
          <a:chOff x="0" y="0"/>
          <a:chExt cx="0" cy="0"/>
        </a:xfrm>
      </p:grpSpPr>
      <p:sp>
        <p:nvSpPr>
          <p:cNvPr id="969" name="Google Shape;969;p135"/>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70" name="Google Shape;970;p13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cxnSp>
        <p:nvCxnSpPr>
          <p:cNvPr id="971" name="Google Shape;971;p135"/>
          <p:cNvCxnSpPr/>
          <p:nvPr/>
        </p:nvCxnSpPr>
        <p:spPr>
          <a:xfrm>
            <a:off x="2301561" y="-13716"/>
            <a:ext cx="0" cy="4594800"/>
          </a:xfrm>
          <a:prstGeom prst="straightConnector1">
            <a:avLst/>
          </a:prstGeom>
          <a:noFill/>
          <a:ln w="76200" cap="flat" cmpd="sng">
            <a:solidFill>
              <a:schemeClr val="dk2"/>
            </a:solidFill>
            <a:prstDash val="solid"/>
            <a:miter lim="800000"/>
            <a:headEnd type="none" w="sm" len="sm"/>
            <a:tailEnd type="none" w="sm" len="sm"/>
          </a:ln>
        </p:spPr>
      </p:cxnSp>
      <p:cxnSp>
        <p:nvCxnSpPr>
          <p:cNvPr id="972" name="Google Shape;972;p135"/>
          <p:cNvCxnSpPr/>
          <p:nvPr/>
        </p:nvCxnSpPr>
        <p:spPr>
          <a:xfrm>
            <a:off x="2217228" y="0"/>
            <a:ext cx="0" cy="4567500"/>
          </a:xfrm>
          <a:prstGeom prst="straightConnector1">
            <a:avLst/>
          </a:prstGeom>
          <a:noFill/>
          <a:ln w="38100" cap="flat" cmpd="sng">
            <a:solidFill>
              <a:schemeClr val="lt2"/>
            </a:solidFill>
            <a:prstDash val="solid"/>
            <a:miter lim="800000"/>
            <a:headEnd type="none" w="sm" len="sm"/>
            <a:tailEnd type="none" w="sm" len="sm"/>
          </a:ln>
        </p:spPr>
      </p:cxnSp>
      <p:sp>
        <p:nvSpPr>
          <p:cNvPr id="973" name="Google Shape;973;p135"/>
          <p:cNvSpPr txBox="1">
            <a:spLocks noGrp="1"/>
          </p:cNvSpPr>
          <p:nvPr>
            <p:ph type="body" idx="1"/>
          </p:nvPr>
        </p:nvSpPr>
        <p:spPr>
          <a:xfrm>
            <a:off x="2396939" y="273844"/>
            <a:ext cx="6508200" cy="40722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800"/>
              </a:spcBef>
              <a:spcAft>
                <a:spcPts val="0"/>
              </a:spcAft>
              <a:buClr>
                <a:schemeClr val="dk2"/>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974" name="Google Shape;974;p135"/>
          <p:cNvSpPr txBox="1">
            <a:spLocks noGrp="1"/>
          </p:cNvSpPr>
          <p:nvPr>
            <p:ph type="title"/>
          </p:nvPr>
        </p:nvSpPr>
        <p:spPr>
          <a:xfrm>
            <a:off x="207335" y="273844"/>
            <a:ext cx="1914600" cy="4072200"/>
          </a:xfrm>
          <a:prstGeom prst="rect">
            <a:avLst/>
          </a:prstGeom>
          <a:noFill/>
          <a:ln>
            <a:noFill/>
          </a:ln>
        </p:spPr>
        <p:txBody>
          <a:bodyPr spcFirstLastPara="1" wrap="square" lIns="68575" tIns="68575" rIns="68575" bIns="68575" anchor="ctr" anchorCtr="0"/>
          <a:lstStyle>
            <a:lvl1pPr marR="0" lvl="0" algn="r" rtl="0">
              <a:lnSpc>
                <a:spcPct val="9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975" name="Google Shape;975;p135"/>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976" name="Google Shape;976;p135"/>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7"/>
        <p:cNvGrpSpPr/>
        <p:nvPr/>
      </p:nvGrpSpPr>
      <p:grpSpPr>
        <a:xfrm>
          <a:off x="0" y="0"/>
          <a:ext cx="0" cy="0"/>
          <a:chOff x="0" y="0"/>
          <a:chExt cx="0" cy="0"/>
        </a:xfrm>
      </p:grpSpPr>
      <p:sp>
        <p:nvSpPr>
          <p:cNvPr id="978" name="Google Shape;978;p136"/>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79" name="Google Shape;979;p136"/>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4500"/>
              <a:buFont typeface="Arial"/>
              <a:buNone/>
              <a:defRPr sz="4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0" name="Google Shape;980;p136"/>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800"/>
              <a:buFont typeface="Noto Sans Symbols"/>
              <a:buNone/>
              <a:defRPr sz="1800" b="0" i="0" u="none" strike="noStrike" cap="none">
                <a:solidFill>
                  <a:srgbClr val="888888"/>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0" i="0" u="none" strike="noStrike" cap="none">
                <a:solidFill>
                  <a:srgbClr val="888888"/>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0" i="0" u="none" strike="noStrike" cap="none">
                <a:solidFill>
                  <a:srgbClr val="888888"/>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endParaRPr/>
          </a:p>
        </p:txBody>
      </p:sp>
      <p:sp>
        <p:nvSpPr>
          <p:cNvPr id="981" name="Google Shape;981;p136"/>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982" name="Google Shape;982;p136"/>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983" name="Google Shape;983;p136"/>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984" name="Google Shape;984;p136"/>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5"/>
        <p:cNvGrpSpPr/>
        <p:nvPr/>
      </p:nvGrpSpPr>
      <p:grpSpPr>
        <a:xfrm>
          <a:off x="0" y="0"/>
          <a:ext cx="0" cy="0"/>
          <a:chOff x="0" y="0"/>
          <a:chExt cx="0" cy="0"/>
        </a:xfrm>
      </p:grpSpPr>
      <p:sp>
        <p:nvSpPr>
          <p:cNvPr id="986" name="Google Shape;986;p137"/>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87" name="Google Shape;987;p13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8" name="Google Shape;988;p137"/>
          <p:cNvSpPr txBox="1">
            <a:spLocks noGrp="1"/>
          </p:cNvSpPr>
          <p:nvPr>
            <p:ph type="body" idx="1"/>
          </p:nvPr>
        </p:nvSpPr>
        <p:spPr>
          <a:xfrm>
            <a:off x="628650" y="1369219"/>
            <a:ext cx="3886200" cy="30945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89" name="Google Shape;989;p137"/>
          <p:cNvSpPr txBox="1">
            <a:spLocks noGrp="1"/>
          </p:cNvSpPr>
          <p:nvPr>
            <p:ph type="body" idx="2"/>
          </p:nvPr>
        </p:nvSpPr>
        <p:spPr>
          <a:xfrm>
            <a:off x="4629150" y="1369219"/>
            <a:ext cx="3886200" cy="30945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90" name="Google Shape;990;p137"/>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991" name="Google Shape;991;p137"/>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992" name="Google Shape;992;p137"/>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993" name="Google Shape;993;p137"/>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4"/>
        <p:cNvGrpSpPr/>
        <p:nvPr/>
      </p:nvGrpSpPr>
      <p:grpSpPr>
        <a:xfrm>
          <a:off x="0" y="0"/>
          <a:ext cx="0" cy="0"/>
          <a:chOff x="0" y="0"/>
          <a:chExt cx="0" cy="0"/>
        </a:xfrm>
      </p:grpSpPr>
      <p:sp>
        <p:nvSpPr>
          <p:cNvPr id="995" name="Google Shape;995;p138"/>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96" name="Google Shape;996;p138"/>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7" name="Google Shape;997;p138"/>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2"/>
              </a:buClr>
              <a:buSzPts val="1800"/>
              <a:buFont typeface="Noto Sans Symbols"/>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998" name="Google Shape;998;p138"/>
          <p:cNvSpPr txBox="1">
            <a:spLocks noGrp="1"/>
          </p:cNvSpPr>
          <p:nvPr>
            <p:ph type="body" idx="2"/>
          </p:nvPr>
        </p:nvSpPr>
        <p:spPr>
          <a:xfrm>
            <a:off x="629841" y="1878806"/>
            <a:ext cx="3868500" cy="2585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99" name="Google Shape;999;p138"/>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2"/>
              </a:buClr>
              <a:buSzPts val="1800"/>
              <a:buFont typeface="Noto Sans Symbols"/>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000" name="Google Shape;1000;p138"/>
          <p:cNvSpPr txBox="1">
            <a:spLocks noGrp="1"/>
          </p:cNvSpPr>
          <p:nvPr>
            <p:ph type="body" idx="4"/>
          </p:nvPr>
        </p:nvSpPr>
        <p:spPr>
          <a:xfrm>
            <a:off x="4629150" y="1878806"/>
            <a:ext cx="3887400" cy="2585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01" name="Google Shape;1001;p138"/>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02" name="Google Shape;1002;p138"/>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03" name="Google Shape;1003;p138"/>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004" name="Google Shape;1004;p138"/>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5"/>
        <p:cNvGrpSpPr/>
        <p:nvPr/>
      </p:nvGrpSpPr>
      <p:grpSpPr>
        <a:xfrm>
          <a:off x="0" y="0"/>
          <a:ext cx="0" cy="0"/>
          <a:chOff x="0" y="0"/>
          <a:chExt cx="0" cy="0"/>
        </a:xfrm>
      </p:grpSpPr>
      <p:sp>
        <p:nvSpPr>
          <p:cNvPr id="1006" name="Google Shape;1006;p139"/>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07" name="Google Shape;1007;p139"/>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08" name="Google Shape;1008;p139"/>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1009"/>
        <p:cNvGrpSpPr/>
        <p:nvPr/>
      </p:nvGrpSpPr>
      <p:grpSpPr>
        <a:xfrm>
          <a:off x="0" y="0"/>
          <a:ext cx="0" cy="0"/>
          <a:chOff x="0" y="0"/>
          <a:chExt cx="0" cy="0"/>
        </a:xfrm>
      </p:grpSpPr>
      <p:sp>
        <p:nvSpPr>
          <p:cNvPr id="1010" name="Google Shape;1010;p140"/>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11" name="Google Shape;1011;p140"/>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12" name="Google Shape;1012;p140"/>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13" name="Google Shape;1013;p140"/>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014" name="Google Shape;1014;p140"/>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5"/>
        <p:cNvGrpSpPr/>
        <p:nvPr/>
      </p:nvGrpSpPr>
      <p:grpSpPr>
        <a:xfrm>
          <a:off x="0" y="0"/>
          <a:ext cx="0" cy="0"/>
          <a:chOff x="0" y="0"/>
          <a:chExt cx="0" cy="0"/>
        </a:xfrm>
      </p:grpSpPr>
      <p:sp>
        <p:nvSpPr>
          <p:cNvPr id="1016" name="Google Shape;1016;p141"/>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17" name="Google Shape;1017;p141"/>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8" name="Google Shape;1018;p141"/>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400"/>
              </a:spcBef>
              <a:spcAft>
                <a:spcPts val="0"/>
              </a:spcAft>
              <a:buClr>
                <a:schemeClr val="dk2"/>
              </a:buClr>
              <a:buSzPts val="2100"/>
              <a:buFont typeface="Courier New"/>
              <a:buChar char="o"/>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400"/>
              </a:spcBef>
              <a:spcAft>
                <a:spcPts val="0"/>
              </a:spcAft>
              <a:buClr>
                <a:schemeClr val="dk2"/>
              </a:buClr>
              <a:buSzPts val="1500"/>
              <a:buFont typeface="Courier New"/>
              <a:buChar char="o"/>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19" name="Google Shape;1019;p141"/>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100"/>
              <a:buFont typeface="Courier New"/>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800"/>
              <a:buFont typeface="Courier New"/>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1020" name="Google Shape;1020;p141"/>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21" name="Google Shape;1021;p141"/>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22" name="Google Shape;1022;p141"/>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023" name="Google Shape;1023;p141"/>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4"/>
        <p:cNvGrpSpPr/>
        <p:nvPr/>
      </p:nvGrpSpPr>
      <p:grpSpPr>
        <a:xfrm>
          <a:off x="0" y="0"/>
          <a:ext cx="0" cy="0"/>
          <a:chOff x="0" y="0"/>
          <a:chExt cx="0" cy="0"/>
        </a:xfrm>
      </p:grpSpPr>
      <p:sp>
        <p:nvSpPr>
          <p:cNvPr id="1025" name="Google Shape;1025;p142"/>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26" name="Google Shape;1026;p142"/>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7" name="Google Shape;1027;p142"/>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2"/>
              </a:buClr>
              <a:buSzPts val="2400"/>
              <a:buFont typeface="Noto Sans Symbols"/>
              <a:buNone/>
              <a:defRPr sz="24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2"/>
              </a:buClr>
              <a:buSzPts val="2100"/>
              <a:buFont typeface="Courier New"/>
              <a:buNone/>
              <a:defRPr sz="21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2"/>
              </a:buClr>
              <a:buSzPts val="1500"/>
              <a:buFont typeface="Courier New"/>
              <a:buNone/>
              <a:defRPr sz="15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2"/>
              </a:buClr>
              <a:buSzPts val="15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dirty="0"/>
          </a:p>
        </p:txBody>
      </p:sp>
      <p:sp>
        <p:nvSpPr>
          <p:cNvPr id="1028" name="Google Shape;1028;p142"/>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100"/>
              <a:buFont typeface="Courier New"/>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800"/>
              <a:buFont typeface="Courier New"/>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1029" name="Google Shape;1029;p142"/>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30" name="Google Shape;1030;p142"/>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31" name="Google Shape;1031;p142"/>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032" name="Google Shape;1032;p142"/>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3"/>
        <p:cNvGrpSpPr/>
        <p:nvPr/>
      </p:nvGrpSpPr>
      <p:grpSpPr>
        <a:xfrm>
          <a:off x="0" y="0"/>
          <a:ext cx="0" cy="0"/>
          <a:chOff x="0" y="0"/>
          <a:chExt cx="0" cy="0"/>
        </a:xfrm>
      </p:grpSpPr>
      <p:sp>
        <p:nvSpPr>
          <p:cNvPr id="1034" name="Google Shape;1034;p143"/>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35" name="Google Shape;1035;p14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6" name="Google Shape;1036;p143"/>
          <p:cNvSpPr txBox="1">
            <a:spLocks noGrp="1"/>
          </p:cNvSpPr>
          <p:nvPr>
            <p:ph type="body" idx="1"/>
          </p:nvPr>
        </p:nvSpPr>
        <p:spPr>
          <a:xfrm rot="5400000">
            <a:off x="3029100" y="-1031231"/>
            <a:ext cx="30858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37" name="Google Shape;1037;p143"/>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38" name="Google Shape;1038;p143"/>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39" name="Google Shape;1039;p143"/>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040" name="Google Shape;1040;p143"/>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1"/>
        <p:cNvGrpSpPr/>
        <p:nvPr/>
      </p:nvGrpSpPr>
      <p:grpSpPr>
        <a:xfrm>
          <a:off x="0" y="0"/>
          <a:ext cx="0" cy="0"/>
          <a:chOff x="0" y="0"/>
          <a:chExt cx="0" cy="0"/>
        </a:xfrm>
      </p:grpSpPr>
      <p:sp>
        <p:nvSpPr>
          <p:cNvPr id="1042" name="Google Shape;1042;p144"/>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43" name="Google Shape;1043;p14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044" name="Google Shape;1044;p144"/>
          <p:cNvSpPr/>
          <p:nvPr/>
        </p:nvSpPr>
        <p:spPr>
          <a:xfrm rot="5400000">
            <a:off x="-2369177" y="2283967"/>
            <a:ext cx="53145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045" name="Google Shape;1045;p144"/>
          <p:cNvPicPr preferRelativeResize="0"/>
          <p:nvPr/>
        </p:nvPicPr>
        <p:blipFill rotWithShape="1">
          <a:blip r:embed="rId2">
            <a:alphaModFix/>
          </a:blip>
          <a:srcRect/>
          <a:stretch/>
        </p:blipFill>
        <p:spPr>
          <a:xfrm rot="5400000">
            <a:off x="-670826" y="1186854"/>
            <a:ext cx="2059460" cy="274320"/>
          </a:xfrm>
          <a:prstGeom prst="rect">
            <a:avLst/>
          </a:prstGeom>
          <a:noFill/>
          <a:ln>
            <a:noFill/>
          </a:ln>
        </p:spPr>
      </p:pic>
      <p:sp>
        <p:nvSpPr>
          <p:cNvPr id="1046" name="Google Shape;1046;p144"/>
          <p:cNvSpPr txBox="1">
            <a:spLocks noGrp="1"/>
          </p:cNvSpPr>
          <p:nvPr>
            <p:ph type="dt" idx="10"/>
          </p:nvPr>
        </p:nvSpPr>
        <p:spPr>
          <a:xfrm rot="5400000">
            <a:off x="-92927" y="3437258"/>
            <a:ext cx="9036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47" name="Google Shape;1047;p144"/>
          <p:cNvSpPr txBox="1">
            <a:spLocks noGrp="1"/>
          </p:cNvSpPr>
          <p:nvPr>
            <p:ph type="sldNum" idx="12"/>
          </p:nvPr>
        </p:nvSpPr>
        <p:spPr>
          <a:xfrm rot="5400000">
            <a:off x="95023" y="4231825"/>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048"/>
        <p:cNvGrpSpPr/>
        <p:nvPr/>
      </p:nvGrpSpPr>
      <p:grpSpPr>
        <a:xfrm>
          <a:off x="0" y="0"/>
          <a:ext cx="0" cy="0"/>
          <a:chOff x="0" y="0"/>
          <a:chExt cx="0" cy="0"/>
        </a:xfrm>
      </p:grpSpPr>
      <p:pic>
        <p:nvPicPr>
          <p:cNvPr id="1049" name="Google Shape;1049;p14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0" name="Google Shape;1050;p145"/>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51" name="Google Shape;1051;p145"/>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52" name="Google Shape;1052;p14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One">
  <p:cSld name="Content: One">
    <p:spTree>
      <p:nvGrpSpPr>
        <p:cNvPr id="1" name="Shape 1053"/>
        <p:cNvGrpSpPr/>
        <p:nvPr/>
      </p:nvGrpSpPr>
      <p:grpSpPr>
        <a:xfrm>
          <a:off x="0" y="0"/>
          <a:ext cx="0" cy="0"/>
          <a:chOff x="0" y="0"/>
          <a:chExt cx="0" cy="0"/>
        </a:xfrm>
      </p:grpSpPr>
      <p:sp>
        <p:nvSpPr>
          <p:cNvPr id="1054" name="Google Shape;1054;p146"/>
          <p:cNvSpPr txBox="1">
            <a:spLocks noGrp="1"/>
          </p:cNvSpPr>
          <p:nvPr>
            <p:ph type="title"/>
          </p:nvPr>
        </p:nvSpPr>
        <p:spPr>
          <a:xfrm>
            <a:off x="533400" y="517922"/>
            <a:ext cx="8077200" cy="4200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5" name="Google Shape;1055;p146"/>
          <p:cNvSpPr txBox="1">
            <a:spLocks noGrp="1"/>
          </p:cNvSpPr>
          <p:nvPr>
            <p:ph type="body" idx="1"/>
          </p:nvPr>
        </p:nvSpPr>
        <p:spPr>
          <a:xfrm>
            <a:off x="533400" y="1062990"/>
            <a:ext cx="8077200" cy="3427800"/>
          </a:xfrm>
          <a:prstGeom prst="rect">
            <a:avLst/>
          </a:prstGeom>
          <a:noFill/>
          <a:ln>
            <a:noFill/>
          </a:ln>
        </p:spPr>
        <p:txBody>
          <a:bodyPr spcFirstLastPara="1" wrap="square" lIns="68575" tIns="68575" rIns="68575" bIns="68575" anchor="t" anchorCtr="0"/>
          <a:lstStyle>
            <a:lvl1pPr marL="457200" marR="0" lvl="0" indent="-285750" algn="l" rtl="0">
              <a:lnSpc>
                <a:spcPct val="90000"/>
              </a:lnSpc>
              <a:spcBef>
                <a:spcPts val="8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1pPr>
            <a:lvl2pPr marL="914400" marR="0" lvl="1" indent="-304800" algn="l" rtl="0">
              <a:lnSpc>
                <a:spcPct val="90000"/>
              </a:lnSpc>
              <a:spcBef>
                <a:spcPts val="500"/>
              </a:spcBef>
              <a:spcAft>
                <a:spcPts val="0"/>
              </a:spcAft>
              <a:buClr>
                <a:schemeClr val="dk2"/>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2"/>
              </a:buClr>
              <a:buSzPts val="1200"/>
              <a:buFont typeface="Courier New"/>
              <a:buChar char="o"/>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056" name="Google Shape;1056;p146"/>
          <p:cNvCxnSpPr/>
          <p:nvPr/>
        </p:nvCxnSpPr>
        <p:spPr>
          <a:xfrm rot="10800000" flipH="1">
            <a:off x="381000" y="457129"/>
            <a:ext cx="8229600" cy="109800"/>
          </a:xfrm>
          <a:prstGeom prst="bentConnector2">
            <a:avLst/>
          </a:prstGeom>
          <a:noFill/>
          <a:ln w="12700" cap="flat" cmpd="sng">
            <a:solidFill>
              <a:schemeClr val="dk2"/>
            </a:solidFill>
            <a:prstDash val="solid"/>
            <a:miter lim="800000"/>
            <a:headEnd type="none" w="sm" len="sm"/>
            <a:tailEnd type="none" w="sm" len="sm"/>
          </a:ln>
        </p:spPr>
      </p:cxnSp>
      <p:sp>
        <p:nvSpPr>
          <p:cNvPr id="1057" name="Google Shape;1057;p146"/>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58" name="Google Shape;1058;p146"/>
          <p:cNvSpPr txBox="1">
            <a:spLocks noGrp="1"/>
          </p:cNvSpPr>
          <p:nvPr>
            <p:ph type="ftr" idx="11"/>
          </p:nvPr>
        </p:nvSpPr>
        <p:spPr>
          <a:xfrm>
            <a:off x="523209" y="4743450"/>
            <a:ext cx="5260800" cy="1131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059" name="Google Shape;1059;p146"/>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060" name="Google Shape;1060;p146"/>
          <p:cNvSpPr txBox="1"/>
          <p:nvPr/>
        </p:nvSpPr>
        <p:spPr>
          <a:xfrm>
            <a:off x="523209" y="4857751"/>
            <a:ext cx="2590800" cy="114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PwC</a:t>
            </a:r>
            <a:endParaRPr sz="11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Key point">
  <p:cSld name="Key point">
    <p:spTree>
      <p:nvGrpSpPr>
        <p:cNvPr id="1" name="Shape 1061"/>
        <p:cNvGrpSpPr/>
        <p:nvPr/>
      </p:nvGrpSpPr>
      <p:grpSpPr>
        <a:xfrm>
          <a:off x="0" y="0"/>
          <a:ext cx="0" cy="0"/>
          <a:chOff x="0" y="0"/>
          <a:chExt cx="0" cy="0"/>
        </a:xfrm>
      </p:grpSpPr>
      <p:sp>
        <p:nvSpPr>
          <p:cNvPr id="1062" name="Google Shape;1062;p147"/>
          <p:cNvSpPr txBox="1">
            <a:spLocks noGrp="1"/>
          </p:cNvSpPr>
          <p:nvPr>
            <p:ph type="title"/>
          </p:nvPr>
        </p:nvSpPr>
        <p:spPr>
          <a:xfrm>
            <a:off x="533400" y="25639"/>
            <a:ext cx="8077200" cy="5772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063" name="Google Shape;1063;p147"/>
          <p:cNvCxnSpPr/>
          <p:nvPr/>
        </p:nvCxnSpPr>
        <p:spPr>
          <a:xfrm rot="10800000" flipH="1">
            <a:off x="381002" y="457200"/>
            <a:ext cx="8229600" cy="114300"/>
          </a:xfrm>
          <a:prstGeom prst="bentConnector2">
            <a:avLst/>
          </a:prstGeom>
          <a:noFill/>
          <a:ln w="12700" cap="flat" cmpd="sng">
            <a:solidFill>
              <a:schemeClr val="dk2"/>
            </a:solidFill>
            <a:prstDash val="solid"/>
            <a:miter lim="800000"/>
            <a:headEnd type="none" w="sm" len="sm"/>
            <a:tailEnd type="none" w="sm" len="sm"/>
          </a:ln>
        </p:spPr>
      </p:cxnSp>
      <p:sp>
        <p:nvSpPr>
          <p:cNvPr id="1064" name="Google Shape;1064;p147"/>
          <p:cNvSpPr txBox="1">
            <a:spLocks noGrp="1"/>
          </p:cNvSpPr>
          <p:nvPr>
            <p:ph type="body" idx="1"/>
          </p:nvPr>
        </p:nvSpPr>
        <p:spPr>
          <a:xfrm>
            <a:off x="533400" y="1314450"/>
            <a:ext cx="8077200" cy="33147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400"/>
              </a:spcBef>
              <a:spcAft>
                <a:spcPts val="0"/>
              </a:spcAft>
              <a:buClr>
                <a:schemeClr val="dk2"/>
              </a:buClr>
              <a:buSzPts val="2400"/>
              <a:buFont typeface="Courier New"/>
              <a:buChar char="o"/>
              <a:defRPr sz="2400" b="0" i="0" u="none" strike="noStrike" cap="none">
                <a:solidFill>
                  <a:schemeClr val="dk2"/>
                </a:solidFill>
                <a:latin typeface="Arial"/>
                <a:ea typeface="Arial"/>
                <a:cs typeface="Arial"/>
                <a:sym typeface="Arial"/>
              </a:defRPr>
            </a:lvl2pPr>
            <a:lvl3pPr marL="1371600" marR="0" lvl="2" indent="-381000" algn="l" rtl="0">
              <a:lnSpc>
                <a:spcPct val="90000"/>
              </a:lnSpc>
              <a:spcBef>
                <a:spcPts val="4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3pPr>
            <a:lvl4pPr marL="1828800" marR="0" lvl="3" indent="-381000" algn="l" rtl="0">
              <a:lnSpc>
                <a:spcPct val="90000"/>
              </a:lnSpc>
              <a:spcBef>
                <a:spcPts val="400"/>
              </a:spcBef>
              <a:spcAft>
                <a:spcPts val="0"/>
              </a:spcAft>
              <a:buClr>
                <a:schemeClr val="dk2"/>
              </a:buClr>
              <a:buSzPts val="2400"/>
              <a:buFont typeface="Courier New"/>
              <a:buChar char="o"/>
              <a:defRPr sz="2400" b="0" i="0" u="none" strike="noStrike" cap="none">
                <a:solidFill>
                  <a:schemeClr val="dk2"/>
                </a:solidFill>
                <a:latin typeface="Arial"/>
                <a:ea typeface="Arial"/>
                <a:cs typeface="Arial"/>
                <a:sym typeface="Arial"/>
              </a:defRPr>
            </a:lvl4pPr>
            <a:lvl5pPr marL="2286000" marR="0" lvl="4" indent="-381000" algn="l" rtl="0">
              <a:lnSpc>
                <a:spcPct val="90000"/>
              </a:lnSpc>
              <a:spcBef>
                <a:spcPts val="4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5pPr>
            <a:lvl6pPr marL="2743200" marR="0" lvl="5" indent="-381000" algn="l" rtl="0">
              <a:lnSpc>
                <a:spcPct val="90000"/>
              </a:lnSpc>
              <a:spcBef>
                <a:spcPts val="4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6pPr>
            <a:lvl7pPr marL="3200400" marR="0" lvl="6" indent="-381000" algn="l" rtl="0">
              <a:lnSpc>
                <a:spcPct val="90000"/>
              </a:lnSpc>
              <a:spcBef>
                <a:spcPts val="400"/>
              </a:spcBef>
              <a:spcAft>
                <a:spcPts val="0"/>
              </a:spcAft>
              <a:buClr>
                <a:schemeClr val="dk2"/>
              </a:buClr>
              <a:buSzPts val="2400"/>
              <a:buFont typeface="Arial"/>
              <a:buAutoNum type="alphaLcPeriod"/>
              <a:defRPr sz="2400" b="0" i="0" u="none" strike="noStrike" cap="none">
                <a:solidFill>
                  <a:schemeClr val="dk2"/>
                </a:solidFill>
                <a:latin typeface="Arial"/>
                <a:ea typeface="Arial"/>
                <a:cs typeface="Arial"/>
                <a:sym typeface="Arial"/>
              </a:defRPr>
            </a:lvl7pPr>
            <a:lvl8pPr marL="3657600" marR="0" lvl="7" indent="-228600" algn="l" rtl="0">
              <a:lnSpc>
                <a:spcPct val="90000"/>
              </a:lnSpc>
              <a:spcBef>
                <a:spcPts val="4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L="4114800" marR="0" lvl="8"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065"/>
        <p:cNvGrpSpPr/>
        <p:nvPr/>
      </p:nvGrpSpPr>
      <p:grpSpPr>
        <a:xfrm>
          <a:off x="0" y="0"/>
          <a:ext cx="0" cy="0"/>
          <a:chOff x="0" y="0"/>
          <a:chExt cx="0" cy="0"/>
        </a:xfrm>
      </p:grpSpPr>
      <p:sp>
        <p:nvSpPr>
          <p:cNvPr id="1066" name="Google Shape;1066;p148"/>
          <p:cNvSpPr/>
          <p:nvPr/>
        </p:nvSpPr>
        <p:spPr>
          <a:xfrm>
            <a:off x="1191" y="1191"/>
            <a:ext cx="1200" cy="12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67" name="Google Shape;1067;p148"/>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068" name="Google Shape;1068;p148"/>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1069" name="Google Shape;1069;p148"/>
          <p:cNvSpPr txBox="1">
            <a:spLocks noGrp="1"/>
          </p:cNvSpPr>
          <p:nvPr>
            <p:ph type="title"/>
          </p:nvPr>
        </p:nvSpPr>
        <p:spPr>
          <a:xfrm>
            <a:off x="628650" y="65213"/>
            <a:ext cx="7886700" cy="510300"/>
          </a:xfrm>
          <a:prstGeom prst="rect">
            <a:avLst/>
          </a:prstGeom>
          <a:noFill/>
          <a:ln>
            <a:noFill/>
          </a:ln>
        </p:spPr>
        <p:txBody>
          <a:bodyPr spcFirstLastPara="1" wrap="square" lIns="68575" tIns="34275" rIns="68575" bIns="34275" anchor="ctr" anchorCtr="0"/>
          <a:lstStyle>
            <a:lvl1pPr marR="0" lvl="0" algn="ctr" rtl="0">
              <a:lnSpc>
                <a:spcPct val="90000"/>
              </a:lnSpc>
              <a:spcBef>
                <a:spcPts val="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0" name="Google Shape;1070;p148"/>
          <p:cNvSpPr txBox="1">
            <a:spLocks noGrp="1"/>
          </p:cNvSpPr>
          <p:nvPr>
            <p:ph type="body" idx="1"/>
          </p:nvPr>
        </p:nvSpPr>
        <p:spPr>
          <a:xfrm>
            <a:off x="628650" y="806888"/>
            <a:ext cx="7886700" cy="3648300"/>
          </a:xfrm>
          <a:prstGeom prst="rect">
            <a:avLst/>
          </a:prstGeom>
          <a:noFill/>
          <a:ln>
            <a:noFill/>
          </a:ln>
        </p:spPr>
        <p:txBody>
          <a:bodyPr spcFirstLastPara="1" wrap="square" lIns="68575" tIns="34275" rIns="68575" bIns="34275" anchor="t" anchorCtr="0"/>
          <a:lstStyle>
            <a:lvl1pPr marL="457200" marR="0" lvl="0" indent="-298450" algn="l" rtl="0">
              <a:lnSpc>
                <a:spcPct val="90000"/>
              </a:lnSpc>
              <a:spcBef>
                <a:spcPts val="800"/>
              </a:spcBef>
              <a:spcAft>
                <a:spcPts val="0"/>
              </a:spcAft>
              <a:buClr>
                <a:schemeClr val="dk2"/>
              </a:buClr>
              <a:buSzPts val="1100"/>
              <a:buFont typeface="Noto Sans Symbols"/>
              <a:buChar char="▪"/>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1071" name="Google Shape;1071;p148"/>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072" name="Google Shape;1072;p148"/>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1073" name="Google Shape;1073;p148"/>
          <p:cNvSpPr txBox="1"/>
          <p:nvPr/>
        </p:nvSpPr>
        <p:spPr>
          <a:xfrm>
            <a:off x="1543856" y="518363"/>
            <a:ext cx="6824700"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074" name="Google Shape;1074;p148"/>
          <p:cNvSpPr txBox="1"/>
          <p:nvPr/>
        </p:nvSpPr>
        <p:spPr>
          <a:xfrm>
            <a:off x="1740206" y="575513"/>
            <a:ext cx="6247500" cy="3465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656"/>
        <p:cNvGrpSpPr/>
        <p:nvPr/>
      </p:nvGrpSpPr>
      <p:grpSpPr>
        <a:xfrm>
          <a:off x="0" y="0"/>
          <a:ext cx="0" cy="0"/>
          <a:chOff x="0" y="0"/>
          <a:chExt cx="0" cy="0"/>
        </a:xfrm>
      </p:grpSpPr>
      <p:sp>
        <p:nvSpPr>
          <p:cNvPr id="1657" name="Google Shape;1657;p226"/>
          <p:cNvSpPr/>
          <p:nvPr/>
        </p:nvSpPr>
        <p:spPr>
          <a:xfrm>
            <a:off x="1191" y="1191"/>
            <a:ext cx="1200" cy="1200"/>
          </a:xfrm>
          <a:prstGeom prst="rect">
            <a:avLst/>
          </a:prstGeom>
          <a:solidFill>
            <a:srgbClr val="FFFFFF"/>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sp>
        <p:nvSpPr>
          <p:cNvPr id="1658" name="Google Shape;1658;p226"/>
          <p:cNvSpPr/>
          <p:nvPr/>
        </p:nvSpPr>
        <p:spPr>
          <a:xfrm>
            <a:off x="0" y="4569819"/>
            <a:ext cx="9144000" cy="576000"/>
          </a:xfrm>
          <a:prstGeom prst="rect">
            <a:avLst/>
          </a:prstGeom>
          <a:solidFill>
            <a:schemeClr val="dk2"/>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425" b="0" i="0" u="none" strike="noStrike" cap="none" dirty="0">
              <a:solidFill>
                <a:schemeClr val="lt1"/>
              </a:solidFill>
              <a:latin typeface="Arial"/>
              <a:ea typeface="Arial"/>
              <a:cs typeface="Arial"/>
              <a:sym typeface="Arial"/>
            </a:endParaRPr>
          </a:p>
        </p:txBody>
      </p:sp>
      <p:pic>
        <p:nvPicPr>
          <p:cNvPr id="1659" name="Google Shape;1659;p226"/>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1660" name="Google Shape;1660;p226"/>
          <p:cNvSpPr txBox="1">
            <a:spLocks noGrp="1"/>
          </p:cNvSpPr>
          <p:nvPr>
            <p:ph type="title"/>
          </p:nvPr>
        </p:nvSpPr>
        <p:spPr>
          <a:xfrm>
            <a:off x="628650" y="65213"/>
            <a:ext cx="7886700" cy="510300"/>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2"/>
              </a:buClr>
              <a:buSzPts val="24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rgbClr val="000000"/>
                </a:solidFill>
                <a:latin typeface="Arial"/>
                <a:ea typeface="Arial"/>
                <a:cs typeface="Arial"/>
                <a:sym typeface="Arial"/>
              </a:defRPr>
            </a:lvl9pPr>
          </a:lstStyle>
          <a:p>
            <a:endParaRPr/>
          </a:p>
        </p:txBody>
      </p:sp>
      <p:sp>
        <p:nvSpPr>
          <p:cNvPr id="1661" name="Google Shape;1661;p226"/>
          <p:cNvSpPr txBox="1">
            <a:spLocks noGrp="1"/>
          </p:cNvSpPr>
          <p:nvPr>
            <p:ph type="body" idx="1"/>
          </p:nvPr>
        </p:nvSpPr>
        <p:spPr>
          <a:xfrm>
            <a:off x="628650" y="806888"/>
            <a:ext cx="7886700" cy="3648300"/>
          </a:xfrm>
          <a:prstGeom prst="rect">
            <a:avLst/>
          </a:prstGeom>
          <a:noFill/>
          <a:ln>
            <a:noFill/>
          </a:ln>
        </p:spPr>
        <p:txBody>
          <a:bodyPr spcFirstLastPara="1" wrap="square" lIns="91425" tIns="45700" rIns="91425" bIns="45700" anchor="t" anchorCtr="0"/>
          <a:lstStyle>
            <a:lvl1pPr marL="457200" marR="0" lvl="0" indent="-323850" algn="l" rtl="0">
              <a:lnSpc>
                <a:spcPct val="90000"/>
              </a:lnSpc>
              <a:spcBef>
                <a:spcPts val="825"/>
              </a:spcBef>
              <a:spcAft>
                <a:spcPts val="0"/>
              </a:spcAft>
              <a:buClr>
                <a:schemeClr val="dk2"/>
              </a:buClr>
              <a:buSzPts val="1500"/>
              <a:buFont typeface="Noto Sans Symbols"/>
              <a:buChar char="▪"/>
              <a:defRPr sz="1125" b="0" i="0" u="none" strike="noStrike" cap="none">
                <a:solidFill>
                  <a:schemeClr val="dk1"/>
                </a:solidFill>
                <a:latin typeface="Arial"/>
                <a:ea typeface="Arial"/>
                <a:cs typeface="Arial"/>
                <a:sym typeface="Arial"/>
              </a:defRPr>
            </a:lvl1pPr>
            <a:lvl2pPr marL="914400" marR="0" lvl="1" indent="-311150" algn="l" rtl="0">
              <a:lnSpc>
                <a:spcPct val="90000"/>
              </a:lnSpc>
              <a:spcBef>
                <a:spcPts val="375"/>
              </a:spcBef>
              <a:spcAft>
                <a:spcPts val="0"/>
              </a:spcAft>
              <a:buClr>
                <a:schemeClr val="dk2"/>
              </a:buClr>
              <a:buSzPts val="1300"/>
              <a:buFont typeface="Courier New"/>
              <a:buChar char="o"/>
              <a:defRPr sz="975" b="0" i="0" u="none" strike="noStrike" cap="none">
                <a:solidFill>
                  <a:schemeClr val="dk1"/>
                </a:solidFill>
                <a:latin typeface="Arial"/>
                <a:ea typeface="Arial"/>
                <a:cs typeface="Arial"/>
                <a:sym typeface="Arial"/>
              </a:defRPr>
            </a:lvl2pPr>
            <a:lvl3pPr marL="1371600" marR="0" lvl="2" indent="-304800" algn="l" rtl="0">
              <a:lnSpc>
                <a:spcPct val="90000"/>
              </a:lnSpc>
              <a:spcBef>
                <a:spcPts val="375"/>
              </a:spcBef>
              <a:spcAft>
                <a:spcPts val="0"/>
              </a:spcAft>
              <a:buClr>
                <a:schemeClr val="dk2"/>
              </a:buClr>
              <a:buSzPts val="1200"/>
              <a:buFont typeface="Noto Sans Symbols"/>
              <a:buChar char="▪"/>
              <a:defRPr sz="900" b="0" i="0" u="none" strike="noStrike" cap="none">
                <a:solidFill>
                  <a:schemeClr val="dk1"/>
                </a:solidFill>
                <a:latin typeface="Arial"/>
                <a:ea typeface="Arial"/>
                <a:cs typeface="Arial"/>
                <a:sym typeface="Arial"/>
              </a:defRPr>
            </a:lvl3pPr>
            <a:lvl4pPr marL="1828800" marR="0" lvl="3" indent="-298450" algn="l" rtl="0">
              <a:lnSpc>
                <a:spcPct val="90000"/>
              </a:lnSpc>
              <a:spcBef>
                <a:spcPts val="375"/>
              </a:spcBef>
              <a:spcAft>
                <a:spcPts val="0"/>
              </a:spcAft>
              <a:buClr>
                <a:schemeClr val="dk2"/>
              </a:buClr>
              <a:buSzPts val="1100"/>
              <a:buFont typeface="Courier New"/>
              <a:buChar char="o"/>
              <a:defRPr sz="825" b="0" i="0" u="none" strike="noStrike" cap="none">
                <a:solidFill>
                  <a:schemeClr val="dk1"/>
                </a:solidFill>
                <a:latin typeface="Arial"/>
                <a:ea typeface="Arial"/>
                <a:cs typeface="Arial"/>
                <a:sym typeface="Arial"/>
              </a:defRPr>
            </a:lvl4pPr>
            <a:lvl5pPr marL="2286000" marR="0" lvl="4" indent="-298450" algn="l" rtl="0">
              <a:lnSpc>
                <a:spcPct val="90000"/>
              </a:lnSpc>
              <a:spcBef>
                <a:spcPts val="375"/>
              </a:spcBef>
              <a:spcAft>
                <a:spcPts val="0"/>
              </a:spcAft>
              <a:buClr>
                <a:schemeClr val="dk2"/>
              </a:buClr>
              <a:buSzPts val="1100"/>
              <a:buFont typeface="Noto Sans Symbols"/>
              <a:buChar char="▪"/>
              <a:defRPr sz="825" b="0" i="0" u="none" strike="noStrike" cap="none">
                <a:solidFill>
                  <a:schemeClr val="dk1"/>
                </a:solidFill>
                <a:latin typeface="Arial"/>
                <a:ea typeface="Arial"/>
                <a:cs typeface="Arial"/>
                <a:sym typeface="Arial"/>
              </a:defRPr>
            </a:lvl5pPr>
            <a:lvl6pPr marL="2743200" marR="0" lvl="5" indent="-298450"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6pPr>
            <a:lvl7pPr marL="3200400" marR="0" lvl="6" indent="-298450"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7pPr>
            <a:lvl8pPr marL="3657600" marR="0" lvl="7" indent="-298450"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8pPr>
            <a:lvl9pPr marL="4114800" marR="0" lvl="8" indent="-298450"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9pPr>
          </a:lstStyle>
          <a:p>
            <a:endParaRPr/>
          </a:p>
        </p:txBody>
      </p:sp>
      <p:sp>
        <p:nvSpPr>
          <p:cNvPr id="1662" name="Google Shape;1662;p226"/>
          <p:cNvSpPr txBox="1">
            <a:spLocks noGrp="1"/>
          </p:cNvSpPr>
          <p:nvPr>
            <p:ph type="sldNum" idx="12"/>
          </p:nvPr>
        </p:nvSpPr>
        <p:spPr>
          <a:xfrm>
            <a:off x="7987553" y="4767263"/>
            <a:ext cx="5277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663" name="Google Shape;1663;p226"/>
          <p:cNvSpPr txBox="1"/>
          <p:nvPr/>
        </p:nvSpPr>
        <p:spPr>
          <a:xfrm>
            <a:off x="5493375" y="4764885"/>
            <a:ext cx="2793300" cy="346500"/>
          </a:xfrm>
          <a:prstGeom prst="rect">
            <a:avLst/>
          </a:prstGeom>
          <a:noFill/>
          <a:ln>
            <a:noFill/>
          </a:ln>
        </p:spPr>
        <p:txBody>
          <a:bodyPr spcFirstLastPara="1" wrap="square" lIns="68550" tIns="68550" rIns="68550" bIns="6855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1664" name="Google Shape;1664;p226"/>
          <p:cNvSpPr txBox="1"/>
          <p:nvPr/>
        </p:nvSpPr>
        <p:spPr>
          <a:xfrm>
            <a:off x="1543856" y="518363"/>
            <a:ext cx="6824700"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endParaRPr sz="1125" b="0" i="0" u="none" strike="noStrike" cap="none" dirty="0">
              <a:solidFill>
                <a:srgbClr val="000000"/>
              </a:solidFill>
              <a:latin typeface="Arial"/>
              <a:ea typeface="Arial"/>
              <a:cs typeface="Arial"/>
              <a:sym typeface="Arial"/>
            </a:endParaRPr>
          </a:p>
        </p:txBody>
      </p:sp>
      <p:sp>
        <p:nvSpPr>
          <p:cNvPr id="1665" name="Google Shape;1665;p226"/>
          <p:cNvSpPr txBox="1"/>
          <p:nvPr/>
        </p:nvSpPr>
        <p:spPr>
          <a:xfrm>
            <a:off x="1740206" y="575513"/>
            <a:ext cx="6247500" cy="346500"/>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125"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76"/>
        <p:cNvGrpSpPr/>
        <p:nvPr/>
      </p:nvGrpSpPr>
      <p:grpSpPr>
        <a:xfrm>
          <a:off x="0" y="0"/>
          <a:ext cx="0" cy="0"/>
          <a:chOff x="0" y="0"/>
          <a:chExt cx="0" cy="0"/>
        </a:xfrm>
      </p:grpSpPr>
      <p:pic>
        <p:nvPicPr>
          <p:cNvPr id="1677" name="Google Shape;1677;p228"/>
          <p:cNvPicPr preferRelativeResize="0"/>
          <p:nvPr/>
        </p:nvPicPr>
        <p:blipFill rotWithShape="1">
          <a:blip r:embed="rId2">
            <a:alphaModFix/>
          </a:blip>
          <a:srcRect/>
          <a:stretch/>
        </p:blipFill>
        <p:spPr>
          <a:xfrm>
            <a:off x="0" y="10085"/>
            <a:ext cx="9143994" cy="5143496"/>
          </a:xfrm>
          <a:prstGeom prst="rect">
            <a:avLst/>
          </a:prstGeom>
          <a:noFill/>
          <a:ln>
            <a:noFill/>
          </a:ln>
        </p:spPr>
      </p:pic>
      <p:sp>
        <p:nvSpPr>
          <p:cNvPr id="1678" name="Google Shape;1678;p228"/>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4500"/>
              <a:buFont typeface="Arial"/>
              <a:buNone/>
              <a:defRPr sz="4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9" name="Google Shape;1679;p228"/>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dk2"/>
              </a:buClr>
              <a:buSzPts val="1500"/>
              <a:buFont typeface="Courier New"/>
              <a:buNone/>
              <a:defRPr sz="15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2"/>
              </a:buClr>
              <a:buSzPts val="1400"/>
              <a:buFont typeface="Noto Sans Symbols"/>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2"/>
              </a:buClr>
              <a:buSzPts val="1200"/>
              <a:buFont typeface="Courier New"/>
              <a:buNone/>
              <a:defRPr sz="12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680" name="Google Shape;1680;p228"/>
          <p:cNvSpPr txBox="1"/>
          <p:nvPr/>
        </p:nvSpPr>
        <p:spPr>
          <a:xfrm>
            <a:off x="8095331" y="316163"/>
            <a:ext cx="810000" cy="273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681" name="Google Shape;1681;p228"/>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1682" name="Google Shape;1682;p228"/>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Feature Program Layout">
  <p:cSld name="Feature Program Layout">
    <p:spTree>
      <p:nvGrpSpPr>
        <p:cNvPr id="1" name="Shape 1683"/>
        <p:cNvGrpSpPr/>
        <p:nvPr/>
      </p:nvGrpSpPr>
      <p:grpSpPr>
        <a:xfrm>
          <a:off x="0" y="0"/>
          <a:ext cx="0" cy="0"/>
          <a:chOff x="0" y="0"/>
          <a:chExt cx="0" cy="0"/>
        </a:xfrm>
      </p:grpSpPr>
      <p:sp>
        <p:nvSpPr>
          <p:cNvPr id="1684" name="Google Shape;1684;p229"/>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685" name="Google Shape;1685;p229"/>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cxnSp>
        <p:nvCxnSpPr>
          <p:cNvPr id="1686" name="Google Shape;1686;p229"/>
          <p:cNvCxnSpPr/>
          <p:nvPr/>
        </p:nvCxnSpPr>
        <p:spPr>
          <a:xfrm>
            <a:off x="2301561" y="-13716"/>
            <a:ext cx="0" cy="4594800"/>
          </a:xfrm>
          <a:prstGeom prst="straightConnector1">
            <a:avLst/>
          </a:prstGeom>
          <a:noFill/>
          <a:ln w="76200" cap="flat" cmpd="sng">
            <a:solidFill>
              <a:schemeClr val="dk2"/>
            </a:solidFill>
            <a:prstDash val="solid"/>
            <a:miter lim="800000"/>
            <a:headEnd type="none" w="sm" len="sm"/>
            <a:tailEnd type="none" w="sm" len="sm"/>
          </a:ln>
        </p:spPr>
      </p:cxnSp>
      <p:cxnSp>
        <p:nvCxnSpPr>
          <p:cNvPr id="1687" name="Google Shape;1687;p229"/>
          <p:cNvCxnSpPr/>
          <p:nvPr/>
        </p:nvCxnSpPr>
        <p:spPr>
          <a:xfrm>
            <a:off x="2217228" y="0"/>
            <a:ext cx="0" cy="4567500"/>
          </a:xfrm>
          <a:prstGeom prst="straightConnector1">
            <a:avLst/>
          </a:prstGeom>
          <a:noFill/>
          <a:ln w="38100" cap="flat" cmpd="sng">
            <a:solidFill>
              <a:schemeClr val="lt2"/>
            </a:solidFill>
            <a:prstDash val="solid"/>
            <a:miter lim="800000"/>
            <a:headEnd type="none" w="sm" len="sm"/>
            <a:tailEnd type="none" w="sm" len="sm"/>
          </a:ln>
        </p:spPr>
      </p:cxnSp>
      <p:sp>
        <p:nvSpPr>
          <p:cNvPr id="1688" name="Google Shape;1688;p229"/>
          <p:cNvSpPr txBox="1">
            <a:spLocks noGrp="1"/>
          </p:cNvSpPr>
          <p:nvPr>
            <p:ph type="body" idx="1"/>
          </p:nvPr>
        </p:nvSpPr>
        <p:spPr>
          <a:xfrm>
            <a:off x="2396939" y="273844"/>
            <a:ext cx="6508200" cy="40722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800"/>
              </a:spcBef>
              <a:spcAft>
                <a:spcPts val="0"/>
              </a:spcAft>
              <a:buClr>
                <a:schemeClr val="dk2"/>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1689" name="Google Shape;1689;p229"/>
          <p:cNvSpPr txBox="1">
            <a:spLocks noGrp="1"/>
          </p:cNvSpPr>
          <p:nvPr>
            <p:ph type="title"/>
          </p:nvPr>
        </p:nvSpPr>
        <p:spPr>
          <a:xfrm>
            <a:off x="207335" y="273844"/>
            <a:ext cx="1914600" cy="4072200"/>
          </a:xfrm>
          <a:prstGeom prst="rect">
            <a:avLst/>
          </a:prstGeom>
          <a:noFill/>
          <a:ln>
            <a:noFill/>
          </a:ln>
        </p:spPr>
        <p:txBody>
          <a:bodyPr spcFirstLastPara="1" wrap="square" lIns="68575" tIns="68575" rIns="68575" bIns="68575" anchor="ctr" anchorCtr="0"/>
          <a:lstStyle>
            <a:lvl1pPr marR="0" lvl="0" algn="r" rtl="0">
              <a:lnSpc>
                <a:spcPct val="9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690" name="Google Shape;1690;p229"/>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1691" name="Google Shape;1691;p229"/>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92"/>
        <p:cNvGrpSpPr/>
        <p:nvPr/>
      </p:nvGrpSpPr>
      <p:grpSpPr>
        <a:xfrm>
          <a:off x="0" y="0"/>
          <a:ext cx="0" cy="0"/>
          <a:chOff x="0" y="0"/>
          <a:chExt cx="0" cy="0"/>
        </a:xfrm>
      </p:grpSpPr>
      <p:sp>
        <p:nvSpPr>
          <p:cNvPr id="1693" name="Google Shape;1693;p230"/>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694" name="Google Shape;1694;p230"/>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4500"/>
              <a:buFont typeface="Arial"/>
              <a:buNone/>
              <a:defRPr sz="4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5" name="Google Shape;1695;p230"/>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800"/>
              <a:buFont typeface="Noto Sans Symbols"/>
              <a:buNone/>
              <a:defRPr sz="1800" b="0" i="0" u="none" strike="noStrike" cap="none">
                <a:solidFill>
                  <a:srgbClr val="888888"/>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0" i="0" u="none" strike="noStrike" cap="none">
                <a:solidFill>
                  <a:srgbClr val="888888"/>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0" i="0" u="none" strike="noStrike" cap="none">
                <a:solidFill>
                  <a:srgbClr val="888888"/>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endParaRPr/>
          </a:p>
        </p:txBody>
      </p:sp>
      <p:sp>
        <p:nvSpPr>
          <p:cNvPr id="1696" name="Google Shape;1696;p230"/>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697" name="Google Shape;1697;p230"/>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698" name="Google Shape;1698;p230"/>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699" name="Google Shape;1699;p230"/>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0"/>
        <p:cNvGrpSpPr/>
        <p:nvPr/>
      </p:nvGrpSpPr>
      <p:grpSpPr>
        <a:xfrm>
          <a:off x="0" y="0"/>
          <a:ext cx="0" cy="0"/>
          <a:chOff x="0" y="0"/>
          <a:chExt cx="0" cy="0"/>
        </a:xfrm>
      </p:grpSpPr>
      <p:sp>
        <p:nvSpPr>
          <p:cNvPr id="1701" name="Google Shape;1701;p231"/>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02" name="Google Shape;1702;p23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3" name="Google Shape;1703;p231"/>
          <p:cNvSpPr txBox="1">
            <a:spLocks noGrp="1"/>
          </p:cNvSpPr>
          <p:nvPr>
            <p:ph type="body" idx="1"/>
          </p:nvPr>
        </p:nvSpPr>
        <p:spPr>
          <a:xfrm>
            <a:off x="628650" y="1369219"/>
            <a:ext cx="3886200" cy="30945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04" name="Google Shape;1704;p231"/>
          <p:cNvSpPr txBox="1">
            <a:spLocks noGrp="1"/>
          </p:cNvSpPr>
          <p:nvPr>
            <p:ph type="body" idx="2"/>
          </p:nvPr>
        </p:nvSpPr>
        <p:spPr>
          <a:xfrm>
            <a:off x="4629150" y="1369219"/>
            <a:ext cx="3886200" cy="30945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05" name="Google Shape;1705;p231"/>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06" name="Google Shape;1706;p231"/>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07" name="Google Shape;1707;p231"/>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708" name="Google Shape;1708;p231"/>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09"/>
        <p:cNvGrpSpPr/>
        <p:nvPr/>
      </p:nvGrpSpPr>
      <p:grpSpPr>
        <a:xfrm>
          <a:off x="0" y="0"/>
          <a:ext cx="0" cy="0"/>
          <a:chOff x="0" y="0"/>
          <a:chExt cx="0" cy="0"/>
        </a:xfrm>
      </p:grpSpPr>
      <p:sp>
        <p:nvSpPr>
          <p:cNvPr id="1710" name="Google Shape;1710;p232"/>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11" name="Google Shape;1711;p232"/>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12" name="Google Shape;1712;p232"/>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2"/>
              </a:buClr>
              <a:buSzPts val="1800"/>
              <a:buFont typeface="Noto Sans Symbols"/>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713" name="Google Shape;1713;p232"/>
          <p:cNvSpPr txBox="1">
            <a:spLocks noGrp="1"/>
          </p:cNvSpPr>
          <p:nvPr>
            <p:ph type="body" idx="2"/>
          </p:nvPr>
        </p:nvSpPr>
        <p:spPr>
          <a:xfrm>
            <a:off x="629841" y="1878806"/>
            <a:ext cx="3868500" cy="2585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14" name="Google Shape;1714;p232"/>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2"/>
              </a:buClr>
              <a:buSzPts val="1800"/>
              <a:buFont typeface="Noto Sans Symbols"/>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715" name="Google Shape;1715;p232"/>
          <p:cNvSpPr txBox="1">
            <a:spLocks noGrp="1"/>
          </p:cNvSpPr>
          <p:nvPr>
            <p:ph type="body" idx="4"/>
          </p:nvPr>
        </p:nvSpPr>
        <p:spPr>
          <a:xfrm>
            <a:off x="4629150" y="1878806"/>
            <a:ext cx="3887400" cy="2585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16" name="Google Shape;1716;p232"/>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17" name="Google Shape;1717;p232"/>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18" name="Google Shape;1718;p232"/>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719" name="Google Shape;1719;p232"/>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0"/>
        <p:cNvGrpSpPr/>
        <p:nvPr/>
      </p:nvGrpSpPr>
      <p:grpSpPr>
        <a:xfrm>
          <a:off x="0" y="0"/>
          <a:ext cx="0" cy="0"/>
          <a:chOff x="0" y="0"/>
          <a:chExt cx="0" cy="0"/>
        </a:xfrm>
      </p:grpSpPr>
      <p:sp>
        <p:nvSpPr>
          <p:cNvPr id="1721" name="Google Shape;1721;p233"/>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22" name="Google Shape;1722;p233"/>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23" name="Google Shape;1723;p233"/>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1724"/>
        <p:cNvGrpSpPr/>
        <p:nvPr/>
      </p:nvGrpSpPr>
      <p:grpSpPr>
        <a:xfrm>
          <a:off x="0" y="0"/>
          <a:ext cx="0" cy="0"/>
          <a:chOff x="0" y="0"/>
          <a:chExt cx="0" cy="0"/>
        </a:xfrm>
      </p:grpSpPr>
      <p:sp>
        <p:nvSpPr>
          <p:cNvPr id="1725" name="Google Shape;1725;p234"/>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26" name="Google Shape;1726;p234"/>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27" name="Google Shape;1727;p234"/>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28" name="Google Shape;1728;p234"/>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729" name="Google Shape;1729;p234"/>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0"/>
        <p:cNvGrpSpPr/>
        <p:nvPr/>
      </p:nvGrpSpPr>
      <p:grpSpPr>
        <a:xfrm>
          <a:off x="0" y="0"/>
          <a:ext cx="0" cy="0"/>
          <a:chOff x="0" y="0"/>
          <a:chExt cx="0" cy="0"/>
        </a:xfrm>
      </p:grpSpPr>
      <p:sp>
        <p:nvSpPr>
          <p:cNvPr id="1731" name="Google Shape;1731;p235"/>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32" name="Google Shape;1732;p235"/>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33" name="Google Shape;1733;p235"/>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400"/>
              </a:spcBef>
              <a:spcAft>
                <a:spcPts val="0"/>
              </a:spcAft>
              <a:buClr>
                <a:schemeClr val="dk2"/>
              </a:buClr>
              <a:buSzPts val="2100"/>
              <a:buFont typeface="Courier New"/>
              <a:buChar char="o"/>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400"/>
              </a:spcBef>
              <a:spcAft>
                <a:spcPts val="0"/>
              </a:spcAft>
              <a:buClr>
                <a:schemeClr val="dk2"/>
              </a:buClr>
              <a:buSzPts val="1500"/>
              <a:buFont typeface="Courier New"/>
              <a:buChar char="o"/>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734" name="Google Shape;1734;p235"/>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100"/>
              <a:buFont typeface="Courier New"/>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800"/>
              <a:buFont typeface="Courier New"/>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1735" name="Google Shape;1735;p235"/>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36" name="Google Shape;1736;p235"/>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37" name="Google Shape;1737;p23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738" name="Google Shape;1738;p235"/>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39"/>
        <p:cNvGrpSpPr/>
        <p:nvPr/>
      </p:nvGrpSpPr>
      <p:grpSpPr>
        <a:xfrm>
          <a:off x="0" y="0"/>
          <a:ext cx="0" cy="0"/>
          <a:chOff x="0" y="0"/>
          <a:chExt cx="0" cy="0"/>
        </a:xfrm>
      </p:grpSpPr>
      <p:sp>
        <p:nvSpPr>
          <p:cNvPr id="1740" name="Google Shape;1740;p236"/>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41" name="Google Shape;1741;p236"/>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42" name="Google Shape;1742;p236"/>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2"/>
              </a:buClr>
              <a:buSzPts val="2400"/>
              <a:buFont typeface="Noto Sans Symbols"/>
              <a:buNone/>
              <a:defRPr sz="24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2"/>
              </a:buClr>
              <a:buSzPts val="2100"/>
              <a:buFont typeface="Courier New"/>
              <a:buNone/>
              <a:defRPr sz="21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2"/>
              </a:buClr>
              <a:buSzPts val="1500"/>
              <a:buFont typeface="Courier New"/>
              <a:buNone/>
              <a:defRPr sz="15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2"/>
              </a:buClr>
              <a:buSzPts val="15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dirty="0"/>
          </a:p>
        </p:txBody>
      </p:sp>
      <p:sp>
        <p:nvSpPr>
          <p:cNvPr id="1743" name="Google Shape;1743;p236"/>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100"/>
              <a:buFont typeface="Courier New"/>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800"/>
              <a:buFont typeface="Courier New"/>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1744" name="Google Shape;1744;p236"/>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45" name="Google Shape;1745;p236"/>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46" name="Google Shape;1746;p236"/>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747" name="Google Shape;1747;p236"/>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8"/>
        <p:cNvGrpSpPr/>
        <p:nvPr/>
      </p:nvGrpSpPr>
      <p:grpSpPr>
        <a:xfrm>
          <a:off x="0" y="0"/>
          <a:ext cx="0" cy="0"/>
          <a:chOff x="0" y="0"/>
          <a:chExt cx="0" cy="0"/>
        </a:xfrm>
      </p:grpSpPr>
      <p:sp>
        <p:nvSpPr>
          <p:cNvPr id="1749" name="Google Shape;1749;p237"/>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50" name="Google Shape;1750;p23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51" name="Google Shape;1751;p237"/>
          <p:cNvSpPr txBox="1">
            <a:spLocks noGrp="1"/>
          </p:cNvSpPr>
          <p:nvPr>
            <p:ph type="body" idx="1"/>
          </p:nvPr>
        </p:nvSpPr>
        <p:spPr>
          <a:xfrm rot="5400000">
            <a:off x="3029100" y="-1031231"/>
            <a:ext cx="30858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52" name="Google Shape;1752;p237"/>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53" name="Google Shape;1753;p237"/>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54" name="Google Shape;1754;p237"/>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755" name="Google Shape;1755;p237"/>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6"/>
        <p:cNvGrpSpPr/>
        <p:nvPr/>
      </p:nvGrpSpPr>
      <p:grpSpPr>
        <a:xfrm>
          <a:off x="0" y="0"/>
          <a:ext cx="0" cy="0"/>
          <a:chOff x="0" y="0"/>
          <a:chExt cx="0" cy="0"/>
        </a:xfrm>
      </p:grpSpPr>
      <p:sp>
        <p:nvSpPr>
          <p:cNvPr id="1757" name="Google Shape;1757;p238"/>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58" name="Google Shape;1758;p23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59" name="Google Shape;1759;p238"/>
          <p:cNvSpPr/>
          <p:nvPr/>
        </p:nvSpPr>
        <p:spPr>
          <a:xfrm rot="5400000">
            <a:off x="-2369177" y="2283967"/>
            <a:ext cx="53145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760" name="Google Shape;1760;p238"/>
          <p:cNvPicPr preferRelativeResize="0"/>
          <p:nvPr/>
        </p:nvPicPr>
        <p:blipFill rotWithShape="1">
          <a:blip r:embed="rId2">
            <a:alphaModFix/>
          </a:blip>
          <a:srcRect/>
          <a:stretch/>
        </p:blipFill>
        <p:spPr>
          <a:xfrm rot="5400000">
            <a:off x="-670826" y="1186854"/>
            <a:ext cx="2059460" cy="274320"/>
          </a:xfrm>
          <a:prstGeom prst="rect">
            <a:avLst/>
          </a:prstGeom>
          <a:noFill/>
          <a:ln>
            <a:noFill/>
          </a:ln>
        </p:spPr>
      </p:pic>
      <p:sp>
        <p:nvSpPr>
          <p:cNvPr id="1761" name="Google Shape;1761;p238"/>
          <p:cNvSpPr txBox="1">
            <a:spLocks noGrp="1"/>
          </p:cNvSpPr>
          <p:nvPr>
            <p:ph type="dt" idx="10"/>
          </p:nvPr>
        </p:nvSpPr>
        <p:spPr>
          <a:xfrm rot="5400000">
            <a:off x="-92927" y="3437258"/>
            <a:ext cx="9036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62" name="Google Shape;1762;p238"/>
          <p:cNvSpPr txBox="1">
            <a:spLocks noGrp="1"/>
          </p:cNvSpPr>
          <p:nvPr>
            <p:ph type="sldNum" idx="12"/>
          </p:nvPr>
        </p:nvSpPr>
        <p:spPr>
          <a:xfrm rot="5400000">
            <a:off x="95023" y="4231825"/>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763"/>
        <p:cNvGrpSpPr/>
        <p:nvPr/>
      </p:nvGrpSpPr>
      <p:grpSpPr>
        <a:xfrm>
          <a:off x="0" y="0"/>
          <a:ext cx="0" cy="0"/>
          <a:chOff x="0" y="0"/>
          <a:chExt cx="0" cy="0"/>
        </a:xfrm>
      </p:grpSpPr>
      <p:pic>
        <p:nvPicPr>
          <p:cNvPr id="1764" name="Google Shape;1764;p23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765" name="Google Shape;1765;p239"/>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66" name="Google Shape;1766;p239"/>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67" name="Google Shape;1767;p239"/>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One">
  <p:cSld name="Content: One">
    <p:spTree>
      <p:nvGrpSpPr>
        <p:cNvPr id="1" name="Shape 1768"/>
        <p:cNvGrpSpPr/>
        <p:nvPr/>
      </p:nvGrpSpPr>
      <p:grpSpPr>
        <a:xfrm>
          <a:off x="0" y="0"/>
          <a:ext cx="0" cy="0"/>
          <a:chOff x="0" y="0"/>
          <a:chExt cx="0" cy="0"/>
        </a:xfrm>
      </p:grpSpPr>
      <p:sp>
        <p:nvSpPr>
          <p:cNvPr id="1769" name="Google Shape;1769;p240"/>
          <p:cNvSpPr txBox="1">
            <a:spLocks noGrp="1"/>
          </p:cNvSpPr>
          <p:nvPr>
            <p:ph type="title"/>
          </p:nvPr>
        </p:nvSpPr>
        <p:spPr>
          <a:xfrm>
            <a:off x="533400" y="517922"/>
            <a:ext cx="8077200" cy="4200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70" name="Google Shape;1770;p240"/>
          <p:cNvSpPr txBox="1">
            <a:spLocks noGrp="1"/>
          </p:cNvSpPr>
          <p:nvPr>
            <p:ph type="body" idx="1"/>
          </p:nvPr>
        </p:nvSpPr>
        <p:spPr>
          <a:xfrm>
            <a:off x="533400" y="1062990"/>
            <a:ext cx="8077200" cy="3427800"/>
          </a:xfrm>
          <a:prstGeom prst="rect">
            <a:avLst/>
          </a:prstGeom>
          <a:noFill/>
          <a:ln>
            <a:noFill/>
          </a:ln>
        </p:spPr>
        <p:txBody>
          <a:bodyPr spcFirstLastPara="1" wrap="square" lIns="68575" tIns="68575" rIns="68575" bIns="68575" anchor="t" anchorCtr="0"/>
          <a:lstStyle>
            <a:lvl1pPr marL="457200" marR="0" lvl="0" indent="-285750" algn="l" rtl="0">
              <a:lnSpc>
                <a:spcPct val="90000"/>
              </a:lnSpc>
              <a:spcBef>
                <a:spcPts val="8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1pPr>
            <a:lvl2pPr marL="914400" marR="0" lvl="1" indent="-304800" algn="l" rtl="0">
              <a:lnSpc>
                <a:spcPct val="90000"/>
              </a:lnSpc>
              <a:spcBef>
                <a:spcPts val="500"/>
              </a:spcBef>
              <a:spcAft>
                <a:spcPts val="0"/>
              </a:spcAft>
              <a:buClr>
                <a:schemeClr val="dk2"/>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2"/>
              </a:buClr>
              <a:buSzPts val="1200"/>
              <a:buFont typeface="Courier New"/>
              <a:buChar char="o"/>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771" name="Google Shape;1771;p240"/>
          <p:cNvCxnSpPr/>
          <p:nvPr/>
        </p:nvCxnSpPr>
        <p:spPr>
          <a:xfrm rot="10800000" flipH="1">
            <a:off x="381000" y="457129"/>
            <a:ext cx="8229600" cy="109800"/>
          </a:xfrm>
          <a:prstGeom prst="bentConnector2">
            <a:avLst/>
          </a:prstGeom>
          <a:noFill/>
          <a:ln w="12700" cap="flat" cmpd="sng">
            <a:solidFill>
              <a:schemeClr val="dk2"/>
            </a:solidFill>
            <a:prstDash val="solid"/>
            <a:miter lim="800000"/>
            <a:headEnd type="none" w="sm" len="sm"/>
            <a:tailEnd type="none" w="sm" len="sm"/>
          </a:ln>
        </p:spPr>
      </p:cxnSp>
      <p:sp>
        <p:nvSpPr>
          <p:cNvPr id="1772" name="Google Shape;1772;p240"/>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73" name="Google Shape;1773;p240"/>
          <p:cNvSpPr txBox="1">
            <a:spLocks noGrp="1"/>
          </p:cNvSpPr>
          <p:nvPr>
            <p:ph type="ftr" idx="11"/>
          </p:nvPr>
        </p:nvSpPr>
        <p:spPr>
          <a:xfrm>
            <a:off x="523209" y="4743450"/>
            <a:ext cx="5260800" cy="1131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74" name="Google Shape;1774;p240"/>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775" name="Google Shape;1775;p240"/>
          <p:cNvSpPr txBox="1"/>
          <p:nvPr/>
        </p:nvSpPr>
        <p:spPr>
          <a:xfrm>
            <a:off x="523209" y="4857751"/>
            <a:ext cx="2590800" cy="114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PwC</a:t>
            </a:r>
            <a:endParaRPr sz="11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Key point">
  <p:cSld name="Key point">
    <p:spTree>
      <p:nvGrpSpPr>
        <p:cNvPr id="1" name="Shape 1776"/>
        <p:cNvGrpSpPr/>
        <p:nvPr/>
      </p:nvGrpSpPr>
      <p:grpSpPr>
        <a:xfrm>
          <a:off x="0" y="0"/>
          <a:ext cx="0" cy="0"/>
          <a:chOff x="0" y="0"/>
          <a:chExt cx="0" cy="0"/>
        </a:xfrm>
      </p:grpSpPr>
      <p:sp>
        <p:nvSpPr>
          <p:cNvPr id="1777" name="Google Shape;1777;p241"/>
          <p:cNvSpPr txBox="1">
            <a:spLocks noGrp="1"/>
          </p:cNvSpPr>
          <p:nvPr>
            <p:ph type="title"/>
          </p:nvPr>
        </p:nvSpPr>
        <p:spPr>
          <a:xfrm>
            <a:off x="533400" y="25639"/>
            <a:ext cx="8077200" cy="5772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778" name="Google Shape;1778;p241"/>
          <p:cNvCxnSpPr/>
          <p:nvPr/>
        </p:nvCxnSpPr>
        <p:spPr>
          <a:xfrm rot="10800000" flipH="1">
            <a:off x="381002" y="457200"/>
            <a:ext cx="8229600" cy="114300"/>
          </a:xfrm>
          <a:prstGeom prst="bentConnector2">
            <a:avLst/>
          </a:prstGeom>
          <a:noFill/>
          <a:ln w="12700" cap="flat" cmpd="sng">
            <a:solidFill>
              <a:schemeClr val="dk2"/>
            </a:solidFill>
            <a:prstDash val="solid"/>
            <a:miter lim="800000"/>
            <a:headEnd type="none" w="sm" len="sm"/>
            <a:tailEnd type="none" w="sm" len="sm"/>
          </a:ln>
        </p:spPr>
      </p:cxnSp>
      <p:sp>
        <p:nvSpPr>
          <p:cNvPr id="1779" name="Google Shape;1779;p241"/>
          <p:cNvSpPr txBox="1">
            <a:spLocks noGrp="1"/>
          </p:cNvSpPr>
          <p:nvPr>
            <p:ph type="body" idx="1"/>
          </p:nvPr>
        </p:nvSpPr>
        <p:spPr>
          <a:xfrm>
            <a:off x="533400" y="1314450"/>
            <a:ext cx="8077200" cy="33147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400"/>
              </a:spcBef>
              <a:spcAft>
                <a:spcPts val="0"/>
              </a:spcAft>
              <a:buClr>
                <a:schemeClr val="dk2"/>
              </a:buClr>
              <a:buSzPts val="2400"/>
              <a:buFont typeface="Courier New"/>
              <a:buChar char="o"/>
              <a:defRPr sz="2400" b="0" i="0" u="none" strike="noStrike" cap="none">
                <a:solidFill>
                  <a:schemeClr val="dk2"/>
                </a:solidFill>
                <a:latin typeface="Arial"/>
                <a:ea typeface="Arial"/>
                <a:cs typeface="Arial"/>
                <a:sym typeface="Arial"/>
              </a:defRPr>
            </a:lvl2pPr>
            <a:lvl3pPr marL="1371600" marR="0" lvl="2" indent="-381000" algn="l" rtl="0">
              <a:lnSpc>
                <a:spcPct val="90000"/>
              </a:lnSpc>
              <a:spcBef>
                <a:spcPts val="4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3pPr>
            <a:lvl4pPr marL="1828800" marR="0" lvl="3" indent="-381000" algn="l" rtl="0">
              <a:lnSpc>
                <a:spcPct val="90000"/>
              </a:lnSpc>
              <a:spcBef>
                <a:spcPts val="400"/>
              </a:spcBef>
              <a:spcAft>
                <a:spcPts val="0"/>
              </a:spcAft>
              <a:buClr>
                <a:schemeClr val="dk2"/>
              </a:buClr>
              <a:buSzPts val="2400"/>
              <a:buFont typeface="Courier New"/>
              <a:buChar char="o"/>
              <a:defRPr sz="2400" b="0" i="0" u="none" strike="noStrike" cap="none">
                <a:solidFill>
                  <a:schemeClr val="dk2"/>
                </a:solidFill>
                <a:latin typeface="Arial"/>
                <a:ea typeface="Arial"/>
                <a:cs typeface="Arial"/>
                <a:sym typeface="Arial"/>
              </a:defRPr>
            </a:lvl4pPr>
            <a:lvl5pPr marL="2286000" marR="0" lvl="4" indent="-381000" algn="l" rtl="0">
              <a:lnSpc>
                <a:spcPct val="90000"/>
              </a:lnSpc>
              <a:spcBef>
                <a:spcPts val="4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5pPr>
            <a:lvl6pPr marL="2743200" marR="0" lvl="5" indent="-381000" algn="l" rtl="0">
              <a:lnSpc>
                <a:spcPct val="90000"/>
              </a:lnSpc>
              <a:spcBef>
                <a:spcPts val="4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6pPr>
            <a:lvl7pPr marL="3200400" marR="0" lvl="6" indent="-381000" algn="l" rtl="0">
              <a:lnSpc>
                <a:spcPct val="90000"/>
              </a:lnSpc>
              <a:spcBef>
                <a:spcPts val="400"/>
              </a:spcBef>
              <a:spcAft>
                <a:spcPts val="0"/>
              </a:spcAft>
              <a:buClr>
                <a:schemeClr val="dk2"/>
              </a:buClr>
              <a:buSzPts val="2400"/>
              <a:buFont typeface="Arial"/>
              <a:buAutoNum type="alphaLcPeriod"/>
              <a:defRPr sz="2400" b="0" i="0" u="none" strike="noStrike" cap="none">
                <a:solidFill>
                  <a:schemeClr val="dk2"/>
                </a:solidFill>
                <a:latin typeface="Arial"/>
                <a:ea typeface="Arial"/>
                <a:cs typeface="Arial"/>
                <a:sym typeface="Arial"/>
              </a:defRPr>
            </a:lvl7pPr>
            <a:lvl8pPr marL="3657600" marR="0" lvl="7" indent="-228600" algn="l" rtl="0">
              <a:lnSpc>
                <a:spcPct val="90000"/>
              </a:lnSpc>
              <a:spcBef>
                <a:spcPts val="4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L="4114800" marR="0" lvl="8"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
        <p:nvSpPr>
          <p:cNvPr id="1780" name="Google Shape;1780;p241"/>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05"/>
        <p:cNvGrpSpPr/>
        <p:nvPr/>
      </p:nvGrpSpPr>
      <p:grpSpPr>
        <a:xfrm>
          <a:off x="0" y="0"/>
          <a:ext cx="0" cy="0"/>
          <a:chOff x="0" y="0"/>
          <a:chExt cx="0" cy="0"/>
        </a:xfrm>
      </p:grpSpPr>
      <p:pic>
        <p:nvPicPr>
          <p:cNvPr id="1806" name="Google Shape;1806;p245"/>
          <p:cNvPicPr preferRelativeResize="0"/>
          <p:nvPr/>
        </p:nvPicPr>
        <p:blipFill rotWithShape="1">
          <a:blip r:embed="rId2">
            <a:alphaModFix/>
          </a:blip>
          <a:srcRect/>
          <a:stretch/>
        </p:blipFill>
        <p:spPr>
          <a:xfrm>
            <a:off x="0" y="10085"/>
            <a:ext cx="9143994" cy="5143500"/>
          </a:xfrm>
          <a:prstGeom prst="rect">
            <a:avLst/>
          </a:prstGeom>
          <a:noFill/>
          <a:ln>
            <a:noFill/>
          </a:ln>
        </p:spPr>
      </p:pic>
      <p:sp>
        <p:nvSpPr>
          <p:cNvPr id="1807" name="Google Shape;1807;p245"/>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4500"/>
              <a:buFont typeface="Arial"/>
              <a:buNone/>
              <a:defRPr sz="4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8" name="Google Shape;1808;p245"/>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lstStyle>
            <a:lvl1pPr marR="0" lvl="0" algn="ctr" rtl="0">
              <a:lnSpc>
                <a:spcPct val="90000"/>
              </a:lnSpc>
              <a:spcBef>
                <a:spcPts val="80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dk2"/>
              </a:buClr>
              <a:buSzPts val="1500"/>
              <a:buFont typeface="Courier New"/>
              <a:buNone/>
              <a:defRPr sz="15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2"/>
              </a:buClr>
              <a:buSzPts val="1400"/>
              <a:buFont typeface="Noto Sans Symbols"/>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2"/>
              </a:buClr>
              <a:buSzPts val="1200"/>
              <a:buFont typeface="Courier New"/>
              <a:buNone/>
              <a:defRPr sz="12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1809" name="Google Shape;1809;p245"/>
          <p:cNvSpPr txBox="1"/>
          <p:nvPr/>
        </p:nvSpPr>
        <p:spPr>
          <a:xfrm>
            <a:off x="8095331" y="316163"/>
            <a:ext cx="810000" cy="273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10" name="Google Shape;1810;p245"/>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1811" name="Google Shape;1811;p24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Lead Line">
  <p:cSld name="OBJECT_2">
    <p:spTree>
      <p:nvGrpSpPr>
        <p:cNvPr id="1" name="Shape 1812"/>
        <p:cNvGrpSpPr/>
        <p:nvPr/>
      </p:nvGrpSpPr>
      <p:grpSpPr>
        <a:xfrm>
          <a:off x="0" y="0"/>
          <a:ext cx="0" cy="0"/>
          <a:chOff x="0" y="0"/>
          <a:chExt cx="0" cy="0"/>
        </a:xfrm>
      </p:grpSpPr>
      <p:sp>
        <p:nvSpPr>
          <p:cNvPr id="1813" name="Google Shape;1813;p246"/>
          <p:cNvSpPr/>
          <p:nvPr/>
        </p:nvSpPr>
        <p:spPr>
          <a:xfrm>
            <a:off x="1191" y="1191"/>
            <a:ext cx="1200" cy="1200"/>
          </a:xfrm>
          <a:prstGeom prst="rect">
            <a:avLst/>
          </a:prstGeom>
          <a:solidFill>
            <a:srgbClr val="FFFFFF"/>
          </a:solidFill>
          <a:ln>
            <a:noFill/>
          </a:ln>
        </p:spPr>
      </p:sp>
      <p:sp>
        <p:nvSpPr>
          <p:cNvPr id="1814" name="Google Shape;1814;p246"/>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815" name="Google Shape;1815;p246"/>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1816" name="Google Shape;1816;p246"/>
          <p:cNvSpPr txBox="1">
            <a:spLocks noGrp="1"/>
          </p:cNvSpPr>
          <p:nvPr>
            <p:ph type="title"/>
          </p:nvPr>
        </p:nvSpPr>
        <p:spPr>
          <a:xfrm>
            <a:off x="628650" y="65213"/>
            <a:ext cx="7886700" cy="5103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17" name="Google Shape;1817;p246"/>
          <p:cNvSpPr txBox="1">
            <a:spLocks noGrp="1"/>
          </p:cNvSpPr>
          <p:nvPr>
            <p:ph type="body" idx="1"/>
          </p:nvPr>
        </p:nvSpPr>
        <p:spPr>
          <a:xfrm>
            <a:off x="628650" y="806887"/>
            <a:ext cx="7886700" cy="3648300"/>
          </a:xfrm>
          <a:prstGeom prst="rect">
            <a:avLst/>
          </a:prstGeom>
          <a:noFill/>
          <a:ln>
            <a:noFill/>
          </a:ln>
        </p:spPr>
        <p:txBody>
          <a:bodyPr spcFirstLastPara="1" wrap="square" lIns="68575" tIns="68575" rIns="68575" bIns="68575" anchor="t" anchorCtr="0"/>
          <a:lstStyle>
            <a:lvl1pPr marL="457200" marR="0" lvl="0" indent="-298450" algn="l" rtl="0">
              <a:lnSpc>
                <a:spcPct val="90000"/>
              </a:lnSpc>
              <a:spcBef>
                <a:spcPts val="800"/>
              </a:spcBef>
              <a:spcAft>
                <a:spcPts val="0"/>
              </a:spcAft>
              <a:buClr>
                <a:schemeClr val="dk2"/>
              </a:buClr>
              <a:buSzPts val="1100"/>
              <a:buFont typeface="Noto Sans Symbols"/>
              <a:buChar char="▪"/>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1818" name="Google Shape;1818;p246"/>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819" name="Google Shape;1819;p246"/>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
        <p:nvSpPr>
          <p:cNvPr id="1820" name="Google Shape;1820;p246"/>
          <p:cNvSpPr txBox="1"/>
          <p:nvPr/>
        </p:nvSpPr>
        <p:spPr>
          <a:xfrm>
            <a:off x="1543855" y="518363"/>
            <a:ext cx="6824700" cy="43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821" name="Google Shape;1821;p246"/>
          <p:cNvSpPr txBox="1"/>
          <p:nvPr/>
        </p:nvSpPr>
        <p:spPr>
          <a:xfrm>
            <a:off x="1740206" y="575513"/>
            <a:ext cx="6247500" cy="3465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22" name="Google Shape;1822;p246"/>
          <p:cNvSpPr txBox="1">
            <a:spLocks noGrp="1"/>
          </p:cNvSpPr>
          <p:nvPr>
            <p:ph type="subTitle" idx="2"/>
          </p:nvPr>
        </p:nvSpPr>
        <p:spPr>
          <a:xfrm>
            <a:off x="1234144" y="462675"/>
            <a:ext cx="6909000" cy="3429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2"/>
              </a:buClr>
              <a:buSzPts val="2100"/>
              <a:buFont typeface="Noto Sans Symbols"/>
              <a:buNone/>
              <a:defRPr sz="1100" b="0" i="0" u="none" strike="noStrike" cap="none">
                <a:solidFill>
                  <a:schemeClr val="dk1"/>
                </a:solidFill>
                <a:latin typeface="Arial"/>
                <a:ea typeface="Arial"/>
                <a:cs typeface="Arial"/>
                <a:sym typeface="Arial"/>
              </a:defRPr>
            </a:lvl1pPr>
            <a:lvl2pPr marR="0" lvl="1" algn="l" rtl="0">
              <a:lnSpc>
                <a:spcPct val="90000"/>
              </a:lnSpc>
              <a:spcBef>
                <a:spcPts val="800"/>
              </a:spcBef>
              <a:spcAft>
                <a:spcPts val="0"/>
              </a:spcAft>
              <a:buClr>
                <a:schemeClr val="dk2"/>
              </a:buClr>
              <a:buSzPts val="1800"/>
              <a:buFont typeface="Courier New"/>
              <a:buNone/>
              <a:defRPr sz="18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dk2"/>
              </a:buClr>
              <a:buSzPts val="1500"/>
              <a:buFont typeface="Noto Sans Symbols"/>
              <a:buNone/>
              <a:defRPr sz="15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chemeClr val="dk2"/>
              </a:buClr>
              <a:buSzPts val="1400"/>
              <a:buFont typeface="Courier New"/>
              <a:buNone/>
              <a:defRPr sz="1400" b="0" i="0" u="none" strike="noStrike" cap="none">
                <a:solidFill>
                  <a:schemeClr val="dk1"/>
                </a:solidFill>
                <a:latin typeface="Arial"/>
                <a:ea typeface="Arial"/>
                <a:cs typeface="Arial"/>
                <a:sym typeface="Arial"/>
              </a:defRPr>
            </a:lvl4pPr>
            <a:lvl5pPr marR="0" lvl="4" algn="l" rtl="0">
              <a:lnSpc>
                <a:spcPct val="90000"/>
              </a:lnSpc>
              <a:spcBef>
                <a:spcPts val="800"/>
              </a:spcBef>
              <a:spcAft>
                <a:spcPts val="0"/>
              </a:spcAft>
              <a:buClr>
                <a:schemeClr val="dk2"/>
              </a:buClr>
              <a:buSzPts val="1400"/>
              <a:buFont typeface="Noto Sans Symbols"/>
              <a:buNone/>
              <a:defRPr sz="1400" b="0" i="0" u="none" strike="noStrike" cap="none">
                <a:solidFill>
                  <a:schemeClr val="dk1"/>
                </a:solidFill>
                <a:latin typeface="Arial"/>
                <a:ea typeface="Arial"/>
                <a:cs typeface="Arial"/>
                <a:sym typeface="Arial"/>
              </a:defRPr>
            </a:lvl5pPr>
            <a:lvl6pPr marR="0" lvl="5"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90000"/>
              </a:lnSpc>
              <a:spcBef>
                <a:spcPts val="8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New-Title and Content 1">
  <p:cSld name="OBJECT_3">
    <p:spTree>
      <p:nvGrpSpPr>
        <p:cNvPr id="1" name="Shape 1823"/>
        <p:cNvGrpSpPr/>
        <p:nvPr/>
      </p:nvGrpSpPr>
      <p:grpSpPr>
        <a:xfrm>
          <a:off x="0" y="0"/>
          <a:ext cx="0" cy="0"/>
          <a:chOff x="0" y="0"/>
          <a:chExt cx="0" cy="0"/>
        </a:xfrm>
      </p:grpSpPr>
      <p:sp>
        <p:nvSpPr>
          <p:cNvPr id="1824" name="Google Shape;1824;p247"/>
          <p:cNvSpPr/>
          <p:nvPr/>
        </p:nvSpPr>
        <p:spPr>
          <a:xfrm>
            <a:off x="1191" y="1191"/>
            <a:ext cx="1200" cy="12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825" name="Google Shape;1825;p247"/>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826" name="Google Shape;1826;p247"/>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1827" name="Google Shape;1827;p247"/>
          <p:cNvSpPr txBox="1">
            <a:spLocks noGrp="1"/>
          </p:cNvSpPr>
          <p:nvPr>
            <p:ph type="title"/>
          </p:nvPr>
        </p:nvSpPr>
        <p:spPr>
          <a:xfrm>
            <a:off x="628650" y="65213"/>
            <a:ext cx="7886700" cy="5103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800"/>
              <a:buFont typeface="Arial"/>
              <a:buNone/>
              <a:defRPr sz="18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8" name="Google Shape;1828;p247"/>
          <p:cNvSpPr txBox="1">
            <a:spLocks noGrp="1"/>
          </p:cNvSpPr>
          <p:nvPr>
            <p:ph type="body" idx="1"/>
          </p:nvPr>
        </p:nvSpPr>
        <p:spPr>
          <a:xfrm>
            <a:off x="628650" y="806888"/>
            <a:ext cx="7886700" cy="3648300"/>
          </a:xfrm>
          <a:prstGeom prst="rect">
            <a:avLst/>
          </a:prstGeom>
          <a:noFill/>
          <a:ln>
            <a:noFill/>
          </a:ln>
        </p:spPr>
        <p:txBody>
          <a:bodyPr spcFirstLastPara="1" wrap="square" lIns="68575" tIns="68575" rIns="68575" bIns="68575" anchor="t" anchorCtr="0"/>
          <a:lstStyle>
            <a:lvl1pPr marL="457200" marR="0" lvl="0" indent="-298450" algn="l" rtl="0">
              <a:lnSpc>
                <a:spcPct val="90000"/>
              </a:lnSpc>
              <a:spcBef>
                <a:spcPts val="800"/>
              </a:spcBef>
              <a:spcAft>
                <a:spcPts val="0"/>
              </a:spcAft>
              <a:buClr>
                <a:schemeClr val="dk2"/>
              </a:buClr>
              <a:buSzPts val="1100"/>
              <a:buFont typeface="Noto Sans Symbols"/>
              <a:buChar char="▪"/>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1829" name="Google Shape;1829;p247"/>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830" name="Google Shape;1830;p247"/>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Feature Program Layout">
  <p:cSld name="Feature Program Layout">
    <p:spTree>
      <p:nvGrpSpPr>
        <p:cNvPr id="1" name="Shape 1852"/>
        <p:cNvGrpSpPr/>
        <p:nvPr/>
      </p:nvGrpSpPr>
      <p:grpSpPr>
        <a:xfrm>
          <a:off x="0" y="0"/>
          <a:ext cx="0" cy="0"/>
          <a:chOff x="0" y="0"/>
          <a:chExt cx="0" cy="0"/>
        </a:xfrm>
      </p:grpSpPr>
      <p:sp>
        <p:nvSpPr>
          <p:cNvPr id="1853" name="Google Shape;1853;p251"/>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854" name="Google Shape;1854;p251"/>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cxnSp>
        <p:nvCxnSpPr>
          <p:cNvPr id="1855" name="Google Shape;1855;p251"/>
          <p:cNvCxnSpPr/>
          <p:nvPr/>
        </p:nvCxnSpPr>
        <p:spPr>
          <a:xfrm>
            <a:off x="2301561" y="-13716"/>
            <a:ext cx="0" cy="4594800"/>
          </a:xfrm>
          <a:prstGeom prst="straightConnector1">
            <a:avLst/>
          </a:prstGeom>
          <a:noFill/>
          <a:ln w="76200" cap="flat" cmpd="sng">
            <a:solidFill>
              <a:schemeClr val="dk2"/>
            </a:solidFill>
            <a:prstDash val="solid"/>
            <a:miter lim="800000"/>
            <a:headEnd type="none" w="sm" len="sm"/>
            <a:tailEnd type="none" w="sm" len="sm"/>
          </a:ln>
        </p:spPr>
      </p:cxnSp>
      <p:cxnSp>
        <p:nvCxnSpPr>
          <p:cNvPr id="1856" name="Google Shape;1856;p251"/>
          <p:cNvCxnSpPr/>
          <p:nvPr/>
        </p:nvCxnSpPr>
        <p:spPr>
          <a:xfrm>
            <a:off x="2217228" y="0"/>
            <a:ext cx="0" cy="4567500"/>
          </a:xfrm>
          <a:prstGeom prst="straightConnector1">
            <a:avLst/>
          </a:prstGeom>
          <a:noFill/>
          <a:ln w="38100" cap="flat" cmpd="sng">
            <a:solidFill>
              <a:schemeClr val="lt2"/>
            </a:solidFill>
            <a:prstDash val="solid"/>
            <a:miter lim="800000"/>
            <a:headEnd type="none" w="sm" len="sm"/>
            <a:tailEnd type="none" w="sm" len="sm"/>
          </a:ln>
        </p:spPr>
      </p:cxnSp>
      <p:sp>
        <p:nvSpPr>
          <p:cNvPr id="1857" name="Google Shape;1857;p251"/>
          <p:cNvSpPr txBox="1">
            <a:spLocks noGrp="1"/>
          </p:cNvSpPr>
          <p:nvPr>
            <p:ph type="body" idx="1"/>
          </p:nvPr>
        </p:nvSpPr>
        <p:spPr>
          <a:xfrm>
            <a:off x="2396939" y="273844"/>
            <a:ext cx="6508200" cy="40722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800"/>
              </a:spcBef>
              <a:spcAft>
                <a:spcPts val="0"/>
              </a:spcAft>
              <a:buClr>
                <a:schemeClr val="dk2"/>
              </a:buClr>
              <a:buSzPts val="1100"/>
              <a:buFont typeface="Noto Sans Symbols"/>
              <a:buNone/>
              <a:defRPr sz="1100" b="0" i="0" u="none" strike="noStrike" cap="none">
                <a:solidFill>
                  <a:schemeClr val="dk1"/>
                </a:solidFill>
                <a:latin typeface="Arial"/>
                <a:ea typeface="Arial"/>
                <a:cs typeface="Arial"/>
                <a:sym typeface="Arial"/>
              </a:defRPr>
            </a:lvl1pPr>
            <a:lvl2pPr marL="914400" marR="0" lvl="1" indent="-292100" algn="l" rtl="0">
              <a:lnSpc>
                <a:spcPct val="90000"/>
              </a:lnSpc>
              <a:spcBef>
                <a:spcPts val="400"/>
              </a:spcBef>
              <a:spcAft>
                <a:spcPts val="0"/>
              </a:spcAft>
              <a:buClr>
                <a:schemeClr val="dk2"/>
              </a:buClr>
              <a:buSzPts val="1000"/>
              <a:buFont typeface="Courier New"/>
              <a:buChar char="o"/>
              <a:defRPr sz="1000" b="0" i="0" u="none" strike="noStrike" cap="none">
                <a:solidFill>
                  <a:schemeClr val="dk1"/>
                </a:solidFill>
                <a:latin typeface="Arial"/>
                <a:ea typeface="Arial"/>
                <a:cs typeface="Arial"/>
                <a:sym typeface="Arial"/>
              </a:defRPr>
            </a:lvl2pPr>
            <a:lvl3pPr marL="1371600" marR="0" lvl="2" indent="-285750" algn="l" rtl="0">
              <a:lnSpc>
                <a:spcPct val="90000"/>
              </a:lnSpc>
              <a:spcBef>
                <a:spcPts val="4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3pPr>
            <a:lvl4pPr marL="1828800" marR="0" lvl="3" indent="-279400" algn="l" rtl="0">
              <a:lnSpc>
                <a:spcPct val="90000"/>
              </a:lnSpc>
              <a:spcBef>
                <a:spcPts val="400"/>
              </a:spcBef>
              <a:spcAft>
                <a:spcPts val="0"/>
              </a:spcAft>
              <a:buClr>
                <a:schemeClr val="dk2"/>
              </a:buClr>
              <a:buSzPts val="800"/>
              <a:buFont typeface="Courier New"/>
              <a:buChar char="o"/>
              <a:defRPr sz="800" b="0" i="0" u="none" strike="noStrike" cap="none">
                <a:solidFill>
                  <a:schemeClr val="dk1"/>
                </a:solidFill>
                <a:latin typeface="Arial"/>
                <a:ea typeface="Arial"/>
                <a:cs typeface="Arial"/>
                <a:sym typeface="Arial"/>
              </a:defRPr>
            </a:lvl4pPr>
            <a:lvl5pPr marL="2286000" marR="0" lvl="4" indent="-279400" algn="l" rtl="0">
              <a:lnSpc>
                <a:spcPct val="90000"/>
              </a:lnSpc>
              <a:spcBef>
                <a:spcPts val="400"/>
              </a:spcBef>
              <a:spcAft>
                <a:spcPts val="0"/>
              </a:spcAft>
              <a:buClr>
                <a:schemeClr val="dk2"/>
              </a:buClr>
              <a:buSzPts val="800"/>
              <a:buFont typeface="Noto Sans Symbols"/>
              <a:buChar char="▪"/>
              <a:defRPr sz="800" b="0" i="0" u="none" strike="noStrike" cap="none">
                <a:solidFill>
                  <a:schemeClr val="dk1"/>
                </a:solidFill>
                <a:latin typeface="Arial"/>
                <a:ea typeface="Arial"/>
                <a:cs typeface="Arial"/>
                <a:sym typeface="Arial"/>
              </a:defRPr>
            </a:lvl5pPr>
            <a:lvl6pPr marL="2743200" marR="0" lvl="5"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6pPr>
            <a:lvl7pPr marL="3200400" marR="0" lvl="6"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7pPr>
            <a:lvl8pPr marL="3657600" marR="0" lvl="7"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8pPr>
            <a:lvl9pPr marL="4114800" marR="0" lvl="8" indent="-279400" algn="l" rtl="0">
              <a:lnSpc>
                <a:spcPct val="90000"/>
              </a:lnSpc>
              <a:spcBef>
                <a:spcPts val="40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9pPr>
          </a:lstStyle>
          <a:p>
            <a:endParaRPr/>
          </a:p>
        </p:txBody>
      </p:sp>
      <p:sp>
        <p:nvSpPr>
          <p:cNvPr id="1858" name="Google Shape;1858;p251"/>
          <p:cNvSpPr txBox="1">
            <a:spLocks noGrp="1"/>
          </p:cNvSpPr>
          <p:nvPr>
            <p:ph type="title"/>
          </p:nvPr>
        </p:nvSpPr>
        <p:spPr>
          <a:xfrm>
            <a:off x="207335" y="273844"/>
            <a:ext cx="1914600" cy="4072200"/>
          </a:xfrm>
          <a:prstGeom prst="rect">
            <a:avLst/>
          </a:prstGeom>
          <a:noFill/>
          <a:ln>
            <a:noFill/>
          </a:ln>
        </p:spPr>
        <p:txBody>
          <a:bodyPr spcFirstLastPara="1" wrap="square" lIns="68575" tIns="68575" rIns="68575" bIns="68575" anchor="ctr" anchorCtr="0"/>
          <a:lstStyle>
            <a:lvl1pPr marR="0" lvl="0" algn="r" rtl="0">
              <a:lnSpc>
                <a:spcPct val="9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859" name="Google Shape;1859;p251"/>
          <p:cNvPicPr preferRelativeResize="0"/>
          <p:nvPr/>
        </p:nvPicPr>
        <p:blipFill rotWithShape="1">
          <a:blip r:embed="rId2">
            <a:alphaModFix/>
          </a:blip>
          <a:srcRect/>
          <a:stretch/>
        </p:blipFill>
        <p:spPr>
          <a:xfrm>
            <a:off x="654201" y="4686405"/>
            <a:ext cx="2574324" cy="342900"/>
          </a:xfrm>
          <a:prstGeom prst="rect">
            <a:avLst/>
          </a:prstGeom>
          <a:noFill/>
          <a:ln>
            <a:noFill/>
          </a:ln>
        </p:spPr>
      </p:pic>
      <p:sp>
        <p:nvSpPr>
          <p:cNvPr id="1860" name="Google Shape;1860;p251"/>
          <p:cNvSpPr txBox="1"/>
          <p:nvPr/>
        </p:nvSpPr>
        <p:spPr>
          <a:xfrm>
            <a:off x="5493375" y="4764885"/>
            <a:ext cx="2793300" cy="3465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1" i="0" u="none" strike="noStrike" cap="none">
                <a:solidFill>
                  <a:srgbClr val="FFFFFF"/>
                </a:solidFill>
                <a:latin typeface="Arial"/>
                <a:ea typeface="Arial"/>
                <a:cs typeface="Arial"/>
                <a:sym typeface="Arial"/>
              </a:rPr>
              <a:t>Confidential - Draft for Discussion Only </a:t>
            </a:r>
            <a:endParaRPr sz="9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61"/>
        <p:cNvGrpSpPr/>
        <p:nvPr/>
      </p:nvGrpSpPr>
      <p:grpSpPr>
        <a:xfrm>
          <a:off x="0" y="0"/>
          <a:ext cx="0" cy="0"/>
          <a:chOff x="0" y="0"/>
          <a:chExt cx="0" cy="0"/>
        </a:xfrm>
      </p:grpSpPr>
      <p:sp>
        <p:nvSpPr>
          <p:cNvPr id="1862" name="Google Shape;1862;p252"/>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863" name="Google Shape;1863;p252"/>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4500"/>
              <a:buFont typeface="Arial"/>
              <a:buNone/>
              <a:defRPr sz="4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4" name="Google Shape;1864;p252"/>
          <p:cNvSpPr txBox="1">
            <a:spLocks noGrp="1"/>
          </p:cNvSpPr>
          <p:nvPr>
            <p:ph type="body" idx="1"/>
          </p:nvPr>
        </p:nvSpPr>
        <p:spPr>
          <a:xfrm>
            <a:off x="623888" y="3442097"/>
            <a:ext cx="7886700" cy="11253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800"/>
              <a:buFont typeface="Noto Sans Symbols"/>
              <a:buNone/>
              <a:defRPr sz="1800" b="0" i="0" u="none" strike="noStrike" cap="none">
                <a:solidFill>
                  <a:srgbClr val="888888"/>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0" i="0" u="none" strike="noStrike" cap="none">
                <a:solidFill>
                  <a:srgbClr val="888888"/>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0" i="0" u="none" strike="noStrike" cap="none">
                <a:solidFill>
                  <a:srgbClr val="888888"/>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endParaRPr/>
          </a:p>
        </p:txBody>
      </p:sp>
      <p:sp>
        <p:nvSpPr>
          <p:cNvPr id="1865" name="Google Shape;1865;p252"/>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66" name="Google Shape;1866;p252"/>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67" name="Google Shape;1867;p252"/>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868" name="Google Shape;1868;p252"/>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69"/>
        <p:cNvGrpSpPr/>
        <p:nvPr/>
      </p:nvGrpSpPr>
      <p:grpSpPr>
        <a:xfrm>
          <a:off x="0" y="0"/>
          <a:ext cx="0" cy="0"/>
          <a:chOff x="0" y="0"/>
          <a:chExt cx="0" cy="0"/>
        </a:xfrm>
      </p:grpSpPr>
      <p:sp>
        <p:nvSpPr>
          <p:cNvPr id="1870" name="Google Shape;1870;p253"/>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871" name="Google Shape;1871;p25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2" name="Google Shape;1872;p253"/>
          <p:cNvSpPr txBox="1">
            <a:spLocks noGrp="1"/>
          </p:cNvSpPr>
          <p:nvPr>
            <p:ph type="body" idx="1"/>
          </p:nvPr>
        </p:nvSpPr>
        <p:spPr>
          <a:xfrm>
            <a:off x="628650" y="1369219"/>
            <a:ext cx="3886200" cy="30945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73" name="Google Shape;1873;p253"/>
          <p:cNvSpPr txBox="1">
            <a:spLocks noGrp="1"/>
          </p:cNvSpPr>
          <p:nvPr>
            <p:ph type="body" idx="2"/>
          </p:nvPr>
        </p:nvSpPr>
        <p:spPr>
          <a:xfrm>
            <a:off x="4629150" y="1369219"/>
            <a:ext cx="3886200" cy="30945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74" name="Google Shape;1874;p253"/>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75" name="Google Shape;1875;p253"/>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76" name="Google Shape;1876;p253"/>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877" name="Google Shape;1877;p253"/>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78"/>
        <p:cNvGrpSpPr/>
        <p:nvPr/>
      </p:nvGrpSpPr>
      <p:grpSpPr>
        <a:xfrm>
          <a:off x="0" y="0"/>
          <a:ext cx="0" cy="0"/>
          <a:chOff x="0" y="0"/>
          <a:chExt cx="0" cy="0"/>
        </a:xfrm>
      </p:grpSpPr>
      <p:sp>
        <p:nvSpPr>
          <p:cNvPr id="1879" name="Google Shape;1879;p254"/>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880" name="Google Shape;1880;p254"/>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81" name="Google Shape;1881;p254"/>
          <p:cNvSpPr txBox="1">
            <a:spLocks noGrp="1"/>
          </p:cNvSpPr>
          <p:nvPr>
            <p:ph type="body" idx="1"/>
          </p:nvPr>
        </p:nvSpPr>
        <p:spPr>
          <a:xfrm>
            <a:off x="629841" y="1260872"/>
            <a:ext cx="38685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2"/>
              </a:buClr>
              <a:buSzPts val="1800"/>
              <a:buFont typeface="Noto Sans Symbols"/>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882" name="Google Shape;1882;p254"/>
          <p:cNvSpPr txBox="1">
            <a:spLocks noGrp="1"/>
          </p:cNvSpPr>
          <p:nvPr>
            <p:ph type="body" idx="2"/>
          </p:nvPr>
        </p:nvSpPr>
        <p:spPr>
          <a:xfrm>
            <a:off x="629841" y="1878806"/>
            <a:ext cx="3868500" cy="2585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83" name="Google Shape;1883;p254"/>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dk2"/>
              </a:buClr>
              <a:buSzPts val="1800"/>
              <a:buFont typeface="Noto Sans Symbols"/>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500"/>
              <a:buFont typeface="Courier New"/>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1400"/>
              <a:buFont typeface="Noto Sans Symbols"/>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1200"/>
              <a:buFont typeface="Courier New"/>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1200"/>
              <a:buFont typeface="Noto Sans Symbols"/>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1884" name="Google Shape;1884;p254"/>
          <p:cNvSpPr txBox="1">
            <a:spLocks noGrp="1"/>
          </p:cNvSpPr>
          <p:nvPr>
            <p:ph type="body" idx="4"/>
          </p:nvPr>
        </p:nvSpPr>
        <p:spPr>
          <a:xfrm>
            <a:off x="4629150" y="1878806"/>
            <a:ext cx="3887400" cy="2585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85" name="Google Shape;1885;p254"/>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86" name="Google Shape;1886;p254"/>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87" name="Google Shape;1887;p254"/>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888" name="Google Shape;1888;p254"/>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9"/>
        <p:cNvGrpSpPr/>
        <p:nvPr/>
      </p:nvGrpSpPr>
      <p:grpSpPr>
        <a:xfrm>
          <a:off x="0" y="0"/>
          <a:ext cx="0" cy="0"/>
          <a:chOff x="0" y="0"/>
          <a:chExt cx="0" cy="0"/>
        </a:xfrm>
      </p:grpSpPr>
      <p:sp>
        <p:nvSpPr>
          <p:cNvPr id="1890" name="Google Shape;1890;p255"/>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91" name="Google Shape;1891;p255"/>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92" name="Google Shape;1892;p25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Footer Only">
  <p:cSld name="Footer Only">
    <p:spTree>
      <p:nvGrpSpPr>
        <p:cNvPr id="1" name="Shape 1893"/>
        <p:cNvGrpSpPr/>
        <p:nvPr/>
      </p:nvGrpSpPr>
      <p:grpSpPr>
        <a:xfrm>
          <a:off x="0" y="0"/>
          <a:ext cx="0" cy="0"/>
          <a:chOff x="0" y="0"/>
          <a:chExt cx="0" cy="0"/>
        </a:xfrm>
      </p:grpSpPr>
      <p:sp>
        <p:nvSpPr>
          <p:cNvPr id="1894" name="Google Shape;1894;p256"/>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895" name="Google Shape;1895;p256"/>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96" name="Google Shape;1896;p256"/>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897" name="Google Shape;1897;p256"/>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898" name="Google Shape;1898;p256"/>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99"/>
        <p:cNvGrpSpPr/>
        <p:nvPr/>
      </p:nvGrpSpPr>
      <p:grpSpPr>
        <a:xfrm>
          <a:off x="0" y="0"/>
          <a:ext cx="0" cy="0"/>
          <a:chOff x="0" y="0"/>
          <a:chExt cx="0" cy="0"/>
        </a:xfrm>
      </p:grpSpPr>
      <p:sp>
        <p:nvSpPr>
          <p:cNvPr id="1900" name="Google Shape;1900;p257"/>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901" name="Google Shape;1901;p257"/>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02" name="Google Shape;1902;p257"/>
          <p:cNvSpPr txBox="1">
            <a:spLocks noGrp="1"/>
          </p:cNvSpPr>
          <p:nvPr>
            <p:ph type="body" idx="1"/>
          </p:nvPr>
        </p:nvSpPr>
        <p:spPr>
          <a:xfrm>
            <a:off x="3887391" y="740569"/>
            <a:ext cx="4629300" cy="36552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61950" algn="l" rtl="0">
              <a:lnSpc>
                <a:spcPct val="90000"/>
              </a:lnSpc>
              <a:spcBef>
                <a:spcPts val="400"/>
              </a:spcBef>
              <a:spcAft>
                <a:spcPts val="0"/>
              </a:spcAft>
              <a:buClr>
                <a:schemeClr val="dk2"/>
              </a:buClr>
              <a:buSzPts val="2100"/>
              <a:buFont typeface="Courier New"/>
              <a:buChar char="o"/>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40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23850" algn="l" rtl="0">
              <a:lnSpc>
                <a:spcPct val="90000"/>
              </a:lnSpc>
              <a:spcBef>
                <a:spcPts val="400"/>
              </a:spcBef>
              <a:spcAft>
                <a:spcPts val="0"/>
              </a:spcAft>
              <a:buClr>
                <a:schemeClr val="dk2"/>
              </a:buClr>
              <a:buSzPts val="1500"/>
              <a:buFont typeface="Courier New"/>
              <a:buChar char="o"/>
              <a:defRPr sz="1500" b="0" i="0" u="none" strike="noStrike" cap="none">
                <a:solidFill>
                  <a:schemeClr val="dk1"/>
                </a:solidFill>
                <a:latin typeface="Arial"/>
                <a:ea typeface="Arial"/>
                <a:cs typeface="Arial"/>
                <a:sym typeface="Arial"/>
              </a:defRPr>
            </a:lvl4pPr>
            <a:lvl5pPr marL="2286000" marR="0" lvl="4"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903" name="Google Shape;1903;p257"/>
          <p:cNvSpPr txBox="1">
            <a:spLocks noGrp="1"/>
          </p:cNvSpPr>
          <p:nvPr>
            <p:ph type="body" idx="2"/>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100"/>
              <a:buFont typeface="Courier New"/>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800"/>
              <a:buFont typeface="Courier New"/>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1904" name="Google Shape;1904;p257"/>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05" name="Google Shape;1905;p257"/>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06" name="Google Shape;1906;p257"/>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907" name="Google Shape;1907;p257"/>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8"/>
        <p:cNvGrpSpPr/>
        <p:nvPr/>
      </p:nvGrpSpPr>
      <p:grpSpPr>
        <a:xfrm>
          <a:off x="0" y="0"/>
          <a:ext cx="0" cy="0"/>
          <a:chOff x="0" y="0"/>
          <a:chExt cx="0" cy="0"/>
        </a:xfrm>
      </p:grpSpPr>
      <p:sp>
        <p:nvSpPr>
          <p:cNvPr id="1909" name="Google Shape;1909;p258"/>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910" name="Google Shape;1910;p258"/>
          <p:cNvSpPr txBox="1">
            <a:spLocks noGrp="1"/>
          </p:cNvSpPr>
          <p:nvPr>
            <p:ph type="title"/>
          </p:nvPr>
        </p:nvSpPr>
        <p:spPr>
          <a:xfrm>
            <a:off x="629841" y="342900"/>
            <a:ext cx="2949000" cy="1200300"/>
          </a:xfrm>
          <a:prstGeom prst="rect">
            <a:avLst/>
          </a:prstGeom>
          <a:noFill/>
          <a:ln>
            <a:noFill/>
          </a:ln>
        </p:spPr>
        <p:txBody>
          <a:bodyPr spcFirstLastPara="1" wrap="square" lIns="68575" tIns="68575" rIns="68575" bIns="68575" anchor="b" anchorCtr="0"/>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11" name="Google Shape;1911;p258"/>
          <p:cNvSpPr>
            <a:spLocks noGrp="1"/>
          </p:cNvSpPr>
          <p:nvPr>
            <p:ph type="pic" idx="2"/>
          </p:nvPr>
        </p:nvSpPr>
        <p:spPr>
          <a:xfrm>
            <a:off x="3887391" y="740569"/>
            <a:ext cx="4629300" cy="3655200"/>
          </a:xfrm>
          <a:prstGeom prst="rect">
            <a:avLst/>
          </a:prstGeom>
          <a:noFill/>
          <a:ln>
            <a:noFill/>
          </a:ln>
        </p:spPr>
        <p:txBody>
          <a:bodyPr spcFirstLastPara="1" wrap="square" lIns="68575" tIns="68575" rIns="68575" bIns="68575" anchor="t" anchorCtr="0"/>
          <a:lstStyle>
            <a:lvl1pPr marR="0" lvl="0" algn="l" rtl="0">
              <a:lnSpc>
                <a:spcPct val="90000"/>
              </a:lnSpc>
              <a:spcBef>
                <a:spcPts val="800"/>
              </a:spcBef>
              <a:spcAft>
                <a:spcPts val="0"/>
              </a:spcAft>
              <a:buClr>
                <a:schemeClr val="dk2"/>
              </a:buClr>
              <a:buSzPts val="2400"/>
              <a:buFont typeface="Noto Sans Symbols"/>
              <a:buNone/>
              <a:defRPr sz="2400" b="0" i="0" u="none" strike="noStrike" cap="none">
                <a:solidFill>
                  <a:schemeClr val="dk1"/>
                </a:solidFill>
                <a:latin typeface="Arial"/>
                <a:ea typeface="Arial"/>
                <a:cs typeface="Arial"/>
                <a:sym typeface="Arial"/>
              </a:defRPr>
            </a:lvl1pPr>
            <a:lvl2pPr marR="0" lvl="1" algn="l" rtl="0">
              <a:lnSpc>
                <a:spcPct val="90000"/>
              </a:lnSpc>
              <a:spcBef>
                <a:spcPts val="400"/>
              </a:spcBef>
              <a:spcAft>
                <a:spcPts val="0"/>
              </a:spcAft>
              <a:buClr>
                <a:schemeClr val="dk2"/>
              </a:buClr>
              <a:buSzPts val="2100"/>
              <a:buFont typeface="Courier New"/>
              <a:buNone/>
              <a:defRPr sz="21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3pPr>
            <a:lvl4pPr marR="0" lvl="3" algn="l" rtl="0">
              <a:lnSpc>
                <a:spcPct val="90000"/>
              </a:lnSpc>
              <a:spcBef>
                <a:spcPts val="400"/>
              </a:spcBef>
              <a:spcAft>
                <a:spcPts val="0"/>
              </a:spcAft>
              <a:buClr>
                <a:schemeClr val="dk2"/>
              </a:buClr>
              <a:buSzPts val="1500"/>
              <a:buFont typeface="Courier New"/>
              <a:buNone/>
              <a:defRPr sz="1500" b="0" i="0" u="none" strike="noStrike" cap="none">
                <a:solidFill>
                  <a:schemeClr val="dk1"/>
                </a:solidFill>
                <a:latin typeface="Arial"/>
                <a:ea typeface="Arial"/>
                <a:cs typeface="Arial"/>
                <a:sym typeface="Arial"/>
              </a:defRPr>
            </a:lvl4pPr>
            <a:lvl5pPr marR="0" lvl="4" algn="l" rtl="0">
              <a:lnSpc>
                <a:spcPct val="90000"/>
              </a:lnSpc>
              <a:spcBef>
                <a:spcPts val="400"/>
              </a:spcBef>
              <a:spcAft>
                <a:spcPts val="0"/>
              </a:spcAft>
              <a:buClr>
                <a:schemeClr val="dk2"/>
              </a:buClr>
              <a:buSzPts val="15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dirty="0"/>
          </a:p>
        </p:txBody>
      </p:sp>
      <p:sp>
        <p:nvSpPr>
          <p:cNvPr id="1912" name="Google Shape;1912;p258"/>
          <p:cNvSpPr txBox="1">
            <a:spLocks noGrp="1"/>
          </p:cNvSpPr>
          <p:nvPr>
            <p:ph type="body" idx="1"/>
          </p:nvPr>
        </p:nvSpPr>
        <p:spPr>
          <a:xfrm>
            <a:off x="629841" y="1543050"/>
            <a:ext cx="2949000" cy="28587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800"/>
              </a:spcBef>
              <a:spcAft>
                <a:spcPts val="0"/>
              </a:spcAft>
              <a:buClr>
                <a:schemeClr val="dk2"/>
              </a:buClr>
              <a:buSzPts val="1200"/>
              <a:buFont typeface="Noto Sans Symbols"/>
              <a:buNone/>
              <a:defRPr sz="1200" b="0" i="0" u="none" strike="noStrike" cap="none">
                <a:solidFill>
                  <a:schemeClr val="dk1"/>
                </a:solidFill>
                <a:latin typeface="Arial"/>
                <a:ea typeface="Arial"/>
                <a:cs typeface="Arial"/>
                <a:sym typeface="Arial"/>
              </a:defRPr>
            </a:lvl1pPr>
            <a:lvl2pPr marL="914400" marR="0" lvl="1" indent="-228600" algn="l" rtl="0">
              <a:lnSpc>
                <a:spcPct val="90000"/>
              </a:lnSpc>
              <a:spcBef>
                <a:spcPts val="400"/>
              </a:spcBef>
              <a:spcAft>
                <a:spcPts val="0"/>
              </a:spcAft>
              <a:buClr>
                <a:schemeClr val="dk2"/>
              </a:buClr>
              <a:buSzPts val="1100"/>
              <a:buFont typeface="Courier New"/>
              <a:buNone/>
              <a:defRPr sz="11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2"/>
              </a:buClr>
              <a:buSzPts val="900"/>
              <a:buFont typeface="Noto Sans Symbols"/>
              <a:buNone/>
              <a:defRPr sz="9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2"/>
              </a:buClr>
              <a:buSzPts val="800"/>
              <a:buFont typeface="Courier New"/>
              <a:buNone/>
              <a:defRPr sz="8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2"/>
              </a:buClr>
              <a:buSzPts val="800"/>
              <a:buFont typeface="Noto Sans Symbols"/>
              <a:buNone/>
              <a:defRPr sz="800" b="0" i="0" u="none" strike="noStrike" cap="none">
                <a:solidFill>
                  <a:schemeClr val="dk1"/>
                </a:solidFill>
                <a:latin typeface="Arial"/>
                <a:ea typeface="Arial"/>
                <a:cs typeface="Arial"/>
                <a:sym typeface="Arial"/>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1913" name="Google Shape;1913;p258"/>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14" name="Google Shape;1914;p258"/>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15" name="Google Shape;1915;p258"/>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916" name="Google Shape;1916;p258"/>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17"/>
        <p:cNvGrpSpPr/>
        <p:nvPr/>
      </p:nvGrpSpPr>
      <p:grpSpPr>
        <a:xfrm>
          <a:off x="0" y="0"/>
          <a:ext cx="0" cy="0"/>
          <a:chOff x="0" y="0"/>
          <a:chExt cx="0" cy="0"/>
        </a:xfrm>
      </p:grpSpPr>
      <p:sp>
        <p:nvSpPr>
          <p:cNvPr id="1918" name="Google Shape;1918;p259"/>
          <p:cNvSpPr/>
          <p:nvPr/>
        </p:nvSpPr>
        <p:spPr>
          <a:xfrm>
            <a:off x="0" y="4569819"/>
            <a:ext cx="91440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919" name="Google Shape;1919;p259"/>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0" name="Google Shape;1920;p259"/>
          <p:cNvSpPr txBox="1">
            <a:spLocks noGrp="1"/>
          </p:cNvSpPr>
          <p:nvPr>
            <p:ph type="body" idx="1"/>
          </p:nvPr>
        </p:nvSpPr>
        <p:spPr>
          <a:xfrm rot="5400000">
            <a:off x="3029100" y="-1031231"/>
            <a:ext cx="3085800" cy="78867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921" name="Google Shape;1921;p259"/>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22" name="Google Shape;1922;p259"/>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23" name="Google Shape;1923;p259"/>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924" name="Google Shape;1924;p259"/>
          <p:cNvPicPr preferRelativeResize="0"/>
          <p:nvPr/>
        </p:nvPicPr>
        <p:blipFill rotWithShape="1">
          <a:blip r:embed="rId2">
            <a:alphaModFix/>
          </a:blip>
          <a:srcRect/>
          <a:stretch/>
        </p:blipFill>
        <p:spPr>
          <a:xfrm>
            <a:off x="654201" y="4686405"/>
            <a:ext cx="2574324" cy="342900"/>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5"/>
        <p:cNvGrpSpPr/>
        <p:nvPr/>
      </p:nvGrpSpPr>
      <p:grpSpPr>
        <a:xfrm>
          <a:off x="0" y="0"/>
          <a:ext cx="0" cy="0"/>
          <a:chOff x="0" y="0"/>
          <a:chExt cx="0" cy="0"/>
        </a:xfrm>
      </p:grpSpPr>
      <p:sp>
        <p:nvSpPr>
          <p:cNvPr id="1926" name="Google Shape;1926;p260"/>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7" name="Google Shape;1927;p260"/>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928" name="Google Shape;1928;p260"/>
          <p:cNvSpPr/>
          <p:nvPr/>
        </p:nvSpPr>
        <p:spPr>
          <a:xfrm rot="5400000">
            <a:off x="-2369177" y="2283967"/>
            <a:ext cx="5314500" cy="576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929" name="Google Shape;1929;p260"/>
          <p:cNvPicPr preferRelativeResize="0"/>
          <p:nvPr/>
        </p:nvPicPr>
        <p:blipFill rotWithShape="1">
          <a:blip r:embed="rId2">
            <a:alphaModFix/>
          </a:blip>
          <a:srcRect/>
          <a:stretch/>
        </p:blipFill>
        <p:spPr>
          <a:xfrm rot="5400000">
            <a:off x="-670826" y="1186854"/>
            <a:ext cx="2059460" cy="274320"/>
          </a:xfrm>
          <a:prstGeom prst="rect">
            <a:avLst/>
          </a:prstGeom>
          <a:noFill/>
          <a:ln>
            <a:noFill/>
          </a:ln>
        </p:spPr>
      </p:pic>
      <p:sp>
        <p:nvSpPr>
          <p:cNvPr id="1930" name="Google Shape;1930;p260"/>
          <p:cNvSpPr txBox="1">
            <a:spLocks noGrp="1"/>
          </p:cNvSpPr>
          <p:nvPr>
            <p:ph type="dt" idx="10"/>
          </p:nvPr>
        </p:nvSpPr>
        <p:spPr>
          <a:xfrm rot="5400000">
            <a:off x="-92927" y="3437258"/>
            <a:ext cx="9036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31" name="Google Shape;1931;p260"/>
          <p:cNvSpPr txBox="1">
            <a:spLocks noGrp="1"/>
          </p:cNvSpPr>
          <p:nvPr>
            <p:ph type="sldNum" idx="12"/>
          </p:nvPr>
        </p:nvSpPr>
        <p:spPr>
          <a:xfrm rot="5400000">
            <a:off x="95023" y="4231825"/>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1932"/>
        <p:cNvGrpSpPr/>
        <p:nvPr/>
      </p:nvGrpSpPr>
      <p:grpSpPr>
        <a:xfrm>
          <a:off x="0" y="0"/>
          <a:ext cx="0" cy="0"/>
          <a:chOff x="0" y="0"/>
          <a:chExt cx="0" cy="0"/>
        </a:xfrm>
      </p:grpSpPr>
      <p:pic>
        <p:nvPicPr>
          <p:cNvPr id="1933" name="Google Shape;1933;p261"/>
          <p:cNvPicPr preferRelativeResize="0"/>
          <p:nvPr/>
        </p:nvPicPr>
        <p:blipFill rotWithShape="1">
          <a:blip r:embed="rId2">
            <a:alphaModFix/>
          </a:blip>
          <a:srcRect/>
          <a:stretch/>
        </p:blipFill>
        <p:spPr>
          <a:xfrm>
            <a:off x="0" y="0"/>
            <a:ext cx="9143994" cy="5143500"/>
          </a:xfrm>
          <a:prstGeom prst="rect">
            <a:avLst/>
          </a:prstGeom>
          <a:noFill/>
          <a:ln>
            <a:noFill/>
          </a:ln>
        </p:spPr>
      </p:pic>
      <p:sp>
        <p:nvSpPr>
          <p:cNvPr id="1934" name="Google Shape;1934;p261"/>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35" name="Google Shape;1935;p261"/>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36" name="Google Shape;1936;p261"/>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One">
  <p:cSld name="Content: One">
    <p:spTree>
      <p:nvGrpSpPr>
        <p:cNvPr id="1" name="Shape 1937"/>
        <p:cNvGrpSpPr/>
        <p:nvPr/>
      </p:nvGrpSpPr>
      <p:grpSpPr>
        <a:xfrm>
          <a:off x="0" y="0"/>
          <a:ext cx="0" cy="0"/>
          <a:chOff x="0" y="0"/>
          <a:chExt cx="0" cy="0"/>
        </a:xfrm>
      </p:grpSpPr>
      <p:sp>
        <p:nvSpPr>
          <p:cNvPr id="1938" name="Google Shape;1938;p262"/>
          <p:cNvSpPr txBox="1">
            <a:spLocks noGrp="1"/>
          </p:cNvSpPr>
          <p:nvPr>
            <p:ph type="title"/>
          </p:nvPr>
        </p:nvSpPr>
        <p:spPr>
          <a:xfrm>
            <a:off x="533400" y="517922"/>
            <a:ext cx="8077200" cy="4200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39" name="Google Shape;1939;p262"/>
          <p:cNvSpPr txBox="1">
            <a:spLocks noGrp="1"/>
          </p:cNvSpPr>
          <p:nvPr>
            <p:ph type="body" idx="1"/>
          </p:nvPr>
        </p:nvSpPr>
        <p:spPr>
          <a:xfrm>
            <a:off x="533400" y="1062990"/>
            <a:ext cx="8077200" cy="3427800"/>
          </a:xfrm>
          <a:prstGeom prst="rect">
            <a:avLst/>
          </a:prstGeom>
          <a:noFill/>
          <a:ln>
            <a:noFill/>
          </a:ln>
        </p:spPr>
        <p:txBody>
          <a:bodyPr spcFirstLastPara="1" wrap="square" lIns="68575" tIns="68575" rIns="68575" bIns="68575" anchor="t" anchorCtr="0"/>
          <a:lstStyle>
            <a:lvl1pPr marL="457200" marR="0" lvl="0" indent="-285750" algn="l" rtl="0">
              <a:lnSpc>
                <a:spcPct val="90000"/>
              </a:lnSpc>
              <a:spcBef>
                <a:spcPts val="800"/>
              </a:spcBef>
              <a:spcAft>
                <a:spcPts val="0"/>
              </a:spcAft>
              <a:buClr>
                <a:schemeClr val="dk2"/>
              </a:buClr>
              <a:buSzPts val="900"/>
              <a:buFont typeface="Noto Sans Symbols"/>
              <a:buChar char="▪"/>
              <a:defRPr sz="900" b="0" i="0" u="none" strike="noStrike" cap="none">
                <a:solidFill>
                  <a:schemeClr val="dk1"/>
                </a:solidFill>
                <a:latin typeface="Arial"/>
                <a:ea typeface="Arial"/>
                <a:cs typeface="Arial"/>
                <a:sym typeface="Arial"/>
              </a:defRPr>
            </a:lvl1pPr>
            <a:lvl2pPr marL="914400" marR="0" lvl="1" indent="-304800" algn="l" rtl="0">
              <a:lnSpc>
                <a:spcPct val="90000"/>
              </a:lnSpc>
              <a:spcBef>
                <a:spcPts val="500"/>
              </a:spcBef>
              <a:spcAft>
                <a:spcPts val="0"/>
              </a:spcAft>
              <a:buClr>
                <a:schemeClr val="dk2"/>
              </a:buClr>
              <a:buSzPts val="1200"/>
              <a:buFont typeface="Courier New"/>
              <a:buChar char="o"/>
              <a:defRPr sz="12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2"/>
              </a:buClr>
              <a:buSzPts val="1200"/>
              <a:buFont typeface="Courier New"/>
              <a:buChar char="o"/>
              <a:defRPr sz="12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2"/>
              </a:buClr>
              <a:buSzPts val="1200"/>
              <a:buFont typeface="Noto Sans Symbols"/>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940" name="Google Shape;1940;p262"/>
          <p:cNvCxnSpPr/>
          <p:nvPr/>
        </p:nvCxnSpPr>
        <p:spPr>
          <a:xfrm rot="10800000" flipH="1">
            <a:off x="381000" y="457129"/>
            <a:ext cx="8229600" cy="109800"/>
          </a:xfrm>
          <a:prstGeom prst="bentConnector2">
            <a:avLst/>
          </a:prstGeom>
          <a:noFill/>
          <a:ln w="12700" cap="flat" cmpd="sng">
            <a:solidFill>
              <a:schemeClr val="dk2"/>
            </a:solidFill>
            <a:prstDash val="solid"/>
            <a:miter lim="800000"/>
            <a:headEnd type="none" w="sm" len="sm"/>
            <a:tailEnd type="none" w="sm" len="sm"/>
          </a:ln>
        </p:spPr>
      </p:cxnSp>
      <p:sp>
        <p:nvSpPr>
          <p:cNvPr id="1941" name="Google Shape;1941;p262"/>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42" name="Google Shape;1942;p262"/>
          <p:cNvSpPr txBox="1">
            <a:spLocks noGrp="1"/>
          </p:cNvSpPr>
          <p:nvPr>
            <p:ph type="ftr" idx="11"/>
          </p:nvPr>
        </p:nvSpPr>
        <p:spPr>
          <a:xfrm>
            <a:off x="523209" y="4743450"/>
            <a:ext cx="5260800" cy="1131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943" name="Google Shape;1943;p262"/>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944" name="Google Shape;1944;p262"/>
          <p:cNvSpPr txBox="1"/>
          <p:nvPr/>
        </p:nvSpPr>
        <p:spPr>
          <a:xfrm>
            <a:off x="523209" y="4857751"/>
            <a:ext cx="2590800" cy="114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Arial"/>
                <a:ea typeface="Arial"/>
                <a:cs typeface="Arial"/>
                <a:sym typeface="Arial"/>
              </a:rPr>
              <a:t>PwC</a:t>
            </a:r>
            <a:endParaRPr sz="11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Key point">
  <p:cSld name="Key point">
    <p:spTree>
      <p:nvGrpSpPr>
        <p:cNvPr id="1" name="Shape 1945"/>
        <p:cNvGrpSpPr/>
        <p:nvPr/>
      </p:nvGrpSpPr>
      <p:grpSpPr>
        <a:xfrm>
          <a:off x="0" y="0"/>
          <a:ext cx="0" cy="0"/>
          <a:chOff x="0" y="0"/>
          <a:chExt cx="0" cy="0"/>
        </a:xfrm>
      </p:grpSpPr>
      <p:sp>
        <p:nvSpPr>
          <p:cNvPr id="1946" name="Google Shape;1946;p263"/>
          <p:cNvSpPr txBox="1">
            <a:spLocks noGrp="1"/>
          </p:cNvSpPr>
          <p:nvPr>
            <p:ph type="title"/>
          </p:nvPr>
        </p:nvSpPr>
        <p:spPr>
          <a:xfrm>
            <a:off x="533400" y="25639"/>
            <a:ext cx="8077200" cy="5772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947" name="Google Shape;1947;p263"/>
          <p:cNvCxnSpPr/>
          <p:nvPr/>
        </p:nvCxnSpPr>
        <p:spPr>
          <a:xfrm rot="10800000" flipH="1">
            <a:off x="381001" y="457200"/>
            <a:ext cx="8229600" cy="114300"/>
          </a:xfrm>
          <a:prstGeom prst="bentConnector2">
            <a:avLst/>
          </a:prstGeom>
          <a:noFill/>
          <a:ln w="12700" cap="flat" cmpd="sng">
            <a:solidFill>
              <a:schemeClr val="dk2"/>
            </a:solidFill>
            <a:prstDash val="solid"/>
            <a:miter lim="800000"/>
            <a:headEnd type="none" w="sm" len="sm"/>
            <a:tailEnd type="none" w="sm" len="sm"/>
          </a:ln>
        </p:spPr>
      </p:cxnSp>
      <p:sp>
        <p:nvSpPr>
          <p:cNvPr id="1948" name="Google Shape;1948;p263"/>
          <p:cNvSpPr txBox="1">
            <a:spLocks noGrp="1"/>
          </p:cNvSpPr>
          <p:nvPr>
            <p:ph type="body" idx="1"/>
          </p:nvPr>
        </p:nvSpPr>
        <p:spPr>
          <a:xfrm>
            <a:off x="533400" y="1314450"/>
            <a:ext cx="8077200" cy="3314700"/>
          </a:xfrm>
          <a:prstGeom prst="rect">
            <a:avLst/>
          </a:prstGeom>
          <a:noFill/>
          <a:ln>
            <a:noFill/>
          </a:ln>
        </p:spPr>
        <p:txBody>
          <a:bodyPr spcFirstLastPara="1" wrap="square" lIns="68575" tIns="68575" rIns="68575" bIns="68575" anchor="t" anchorCtr="0"/>
          <a:lstStyle>
            <a:lvl1pPr marL="457200" marR="0" lvl="0" indent="-381000" algn="l" rtl="0">
              <a:lnSpc>
                <a:spcPct val="90000"/>
              </a:lnSpc>
              <a:spcBef>
                <a:spcPts val="8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1pPr>
            <a:lvl2pPr marL="914400" marR="0" lvl="1" indent="-381000" algn="l" rtl="0">
              <a:lnSpc>
                <a:spcPct val="90000"/>
              </a:lnSpc>
              <a:spcBef>
                <a:spcPts val="400"/>
              </a:spcBef>
              <a:spcAft>
                <a:spcPts val="0"/>
              </a:spcAft>
              <a:buClr>
                <a:schemeClr val="dk2"/>
              </a:buClr>
              <a:buSzPts val="2400"/>
              <a:buFont typeface="Courier New"/>
              <a:buChar char="o"/>
              <a:defRPr sz="2400" b="0" i="0" u="none" strike="noStrike" cap="none">
                <a:solidFill>
                  <a:schemeClr val="dk2"/>
                </a:solidFill>
                <a:latin typeface="Arial"/>
                <a:ea typeface="Arial"/>
                <a:cs typeface="Arial"/>
                <a:sym typeface="Arial"/>
              </a:defRPr>
            </a:lvl2pPr>
            <a:lvl3pPr marL="1371600" marR="0" lvl="2" indent="-381000" algn="l" rtl="0">
              <a:lnSpc>
                <a:spcPct val="90000"/>
              </a:lnSpc>
              <a:spcBef>
                <a:spcPts val="4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3pPr>
            <a:lvl4pPr marL="1828800" marR="0" lvl="3" indent="-381000" algn="l" rtl="0">
              <a:lnSpc>
                <a:spcPct val="90000"/>
              </a:lnSpc>
              <a:spcBef>
                <a:spcPts val="400"/>
              </a:spcBef>
              <a:spcAft>
                <a:spcPts val="0"/>
              </a:spcAft>
              <a:buClr>
                <a:schemeClr val="dk2"/>
              </a:buClr>
              <a:buSzPts val="2400"/>
              <a:buFont typeface="Courier New"/>
              <a:buChar char="o"/>
              <a:defRPr sz="2400" b="0" i="0" u="none" strike="noStrike" cap="none">
                <a:solidFill>
                  <a:schemeClr val="dk2"/>
                </a:solidFill>
                <a:latin typeface="Arial"/>
                <a:ea typeface="Arial"/>
                <a:cs typeface="Arial"/>
                <a:sym typeface="Arial"/>
              </a:defRPr>
            </a:lvl4pPr>
            <a:lvl5pPr marL="2286000" marR="0" lvl="4" indent="-381000" algn="l" rtl="0">
              <a:lnSpc>
                <a:spcPct val="90000"/>
              </a:lnSpc>
              <a:spcBef>
                <a:spcPts val="400"/>
              </a:spcBef>
              <a:spcAft>
                <a:spcPts val="0"/>
              </a:spcAft>
              <a:buClr>
                <a:schemeClr val="dk2"/>
              </a:buClr>
              <a:buSzPts val="2400"/>
              <a:buFont typeface="Noto Sans Symbols"/>
              <a:buChar char="▪"/>
              <a:defRPr sz="2400" b="0" i="0" u="none" strike="noStrike" cap="none">
                <a:solidFill>
                  <a:schemeClr val="dk2"/>
                </a:solidFill>
                <a:latin typeface="Arial"/>
                <a:ea typeface="Arial"/>
                <a:cs typeface="Arial"/>
                <a:sym typeface="Arial"/>
              </a:defRPr>
            </a:lvl5pPr>
            <a:lvl6pPr marL="2743200" marR="0" lvl="5" indent="-381000" algn="l" rtl="0">
              <a:lnSpc>
                <a:spcPct val="90000"/>
              </a:lnSpc>
              <a:spcBef>
                <a:spcPts val="40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6pPr>
            <a:lvl7pPr marL="3200400" marR="0" lvl="6" indent="-381000" algn="l" rtl="0">
              <a:lnSpc>
                <a:spcPct val="90000"/>
              </a:lnSpc>
              <a:spcBef>
                <a:spcPts val="400"/>
              </a:spcBef>
              <a:spcAft>
                <a:spcPts val="0"/>
              </a:spcAft>
              <a:buClr>
                <a:schemeClr val="dk2"/>
              </a:buClr>
              <a:buSzPts val="2400"/>
              <a:buFont typeface="Arial"/>
              <a:buAutoNum type="alphaLcPeriod"/>
              <a:defRPr sz="2400" b="0" i="0" u="none" strike="noStrike" cap="none">
                <a:solidFill>
                  <a:schemeClr val="dk2"/>
                </a:solidFill>
                <a:latin typeface="Arial"/>
                <a:ea typeface="Arial"/>
                <a:cs typeface="Arial"/>
                <a:sym typeface="Arial"/>
              </a:defRPr>
            </a:lvl7pPr>
            <a:lvl8pPr marL="3657600" marR="0" lvl="7" indent="-228600" algn="l" rtl="0">
              <a:lnSpc>
                <a:spcPct val="90000"/>
              </a:lnSpc>
              <a:spcBef>
                <a:spcPts val="40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L="4114800" marR="0" lvl="8"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theme" Target="../theme/theme4.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slideLayout" Target="../slideLayouts/slideLayout73.xml"/><Relationship Id="rId14" Type="http://schemas.openxmlformats.org/officeDocument/2006/relationships/slideLayout" Target="../slideLayouts/slideLayout74.xml"/><Relationship Id="rId15" Type="http://schemas.openxmlformats.org/officeDocument/2006/relationships/slideLayout" Target="../slideLayouts/slideLayout75.xml"/><Relationship Id="rId16" Type="http://schemas.openxmlformats.org/officeDocument/2006/relationships/slideLayout" Target="../slideLayouts/slideLayout76.xml"/><Relationship Id="rId17" Type="http://schemas.openxmlformats.org/officeDocument/2006/relationships/theme" Target="../theme/theme5.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7"/>
        <p:cNvGrpSpPr/>
        <p:nvPr/>
      </p:nvGrpSpPr>
      <p:grpSpPr>
        <a:xfrm>
          <a:off x="0" y="0"/>
          <a:ext cx="0" cy="0"/>
          <a:chOff x="0" y="0"/>
          <a:chExt cx="0" cy="0"/>
        </a:xfrm>
      </p:grpSpPr>
      <p:sp>
        <p:nvSpPr>
          <p:cNvPr id="788" name="Google Shape;788;p111"/>
          <p:cNvSpPr/>
          <p:nvPr/>
        </p:nvSpPr>
        <p:spPr>
          <a:xfrm>
            <a:off x="1191" y="1191"/>
            <a:ext cx="1200" cy="12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89" name="Google Shape;789;p11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0" name="Google Shape;790;p111"/>
          <p:cNvSpPr txBox="1">
            <a:spLocks noGrp="1"/>
          </p:cNvSpPr>
          <p:nvPr>
            <p:ph type="body" idx="1"/>
          </p:nvPr>
        </p:nvSpPr>
        <p:spPr>
          <a:xfrm>
            <a:off x="628650" y="1369219"/>
            <a:ext cx="7886700" cy="3085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791" name="Google Shape;791;p111"/>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792" name="Google Shape;792;p111"/>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793" name="Google Shape;793;p111"/>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794" name="Google Shape;794;p111"/>
          <p:cNvSpPr txBox="1"/>
          <p:nvPr/>
        </p:nvSpPr>
        <p:spPr>
          <a:xfrm>
            <a:off x="1909031" y="1097400"/>
            <a:ext cx="5326200" cy="485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5"/>
        <p:cNvGrpSpPr/>
        <p:nvPr/>
      </p:nvGrpSpPr>
      <p:grpSpPr>
        <a:xfrm>
          <a:off x="0" y="0"/>
          <a:ext cx="0" cy="0"/>
          <a:chOff x="0" y="0"/>
          <a:chExt cx="0" cy="0"/>
        </a:xfrm>
      </p:grpSpPr>
      <p:sp>
        <p:nvSpPr>
          <p:cNvPr id="926" name="Google Shape;926;p129"/>
          <p:cNvSpPr/>
          <p:nvPr/>
        </p:nvSpPr>
        <p:spPr>
          <a:xfrm>
            <a:off x="1191" y="1191"/>
            <a:ext cx="1200" cy="12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27" name="Google Shape;927;p129"/>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8" name="Google Shape;928;p129"/>
          <p:cNvSpPr txBox="1">
            <a:spLocks noGrp="1"/>
          </p:cNvSpPr>
          <p:nvPr>
            <p:ph type="body" idx="1"/>
          </p:nvPr>
        </p:nvSpPr>
        <p:spPr>
          <a:xfrm>
            <a:off x="628650" y="1369219"/>
            <a:ext cx="7886700" cy="3085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929" name="Google Shape;929;p129"/>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930" name="Google Shape;930;p129"/>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931" name="Google Shape;931;p129"/>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769" r:id="rId1"/>
    <p:sldLayoutId id="2147483771"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8"/>
        <p:cNvGrpSpPr/>
        <p:nvPr/>
      </p:nvGrpSpPr>
      <p:grpSpPr>
        <a:xfrm>
          <a:off x="0" y="0"/>
          <a:ext cx="0" cy="0"/>
          <a:chOff x="0" y="0"/>
          <a:chExt cx="0" cy="0"/>
        </a:xfrm>
      </p:grpSpPr>
      <p:sp>
        <p:nvSpPr>
          <p:cNvPr id="1649" name="Google Shape;1649;p225"/>
          <p:cNvSpPr/>
          <p:nvPr/>
        </p:nvSpPr>
        <p:spPr>
          <a:xfrm>
            <a:off x="1191" y="1191"/>
            <a:ext cx="1200" cy="1200"/>
          </a:xfrm>
          <a:prstGeom prst="rect">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650" name="Google Shape;1650;p225"/>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51" name="Google Shape;1651;p225"/>
          <p:cNvSpPr txBox="1">
            <a:spLocks noGrp="1"/>
          </p:cNvSpPr>
          <p:nvPr>
            <p:ph type="body" idx="1"/>
          </p:nvPr>
        </p:nvSpPr>
        <p:spPr>
          <a:xfrm>
            <a:off x="628650" y="1369219"/>
            <a:ext cx="7886700" cy="3085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652" name="Google Shape;1652;p225"/>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653" name="Google Shape;1653;p225"/>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654" name="Google Shape;1654;p22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655" name="Google Shape;1655;p225"/>
          <p:cNvSpPr txBox="1"/>
          <p:nvPr/>
        </p:nvSpPr>
        <p:spPr>
          <a:xfrm>
            <a:off x="1909031" y="1097400"/>
            <a:ext cx="5326200" cy="485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860"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6"/>
        <p:cNvGrpSpPr/>
        <p:nvPr/>
      </p:nvGrpSpPr>
      <p:grpSpPr>
        <a:xfrm>
          <a:off x="0" y="0"/>
          <a:ext cx="0" cy="0"/>
          <a:chOff x="0" y="0"/>
          <a:chExt cx="0" cy="0"/>
        </a:xfrm>
      </p:grpSpPr>
      <p:sp>
        <p:nvSpPr>
          <p:cNvPr id="1787" name="Google Shape;1787;p243"/>
          <p:cNvSpPr/>
          <p:nvPr/>
        </p:nvSpPr>
        <p:spPr>
          <a:xfrm>
            <a:off x="1191" y="1191"/>
            <a:ext cx="1200" cy="1200"/>
          </a:xfrm>
          <a:prstGeom prst="rect">
            <a:avLst/>
          </a:prstGeom>
          <a:solidFill>
            <a:srgbClr val="FFFFFF"/>
          </a:solidFill>
          <a:ln>
            <a:noFill/>
          </a:ln>
        </p:spPr>
      </p:sp>
      <p:sp>
        <p:nvSpPr>
          <p:cNvPr id="1788" name="Google Shape;1788;p24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R="0" lvl="0" algn="ctr" rtl="0">
              <a:lnSpc>
                <a:spcPct val="90000"/>
              </a:lnSpc>
              <a:spcBef>
                <a:spcPts val="0"/>
              </a:spcBef>
              <a:spcAft>
                <a:spcPts val="0"/>
              </a:spcAft>
              <a:buClr>
                <a:schemeClr val="dk2"/>
              </a:buClr>
              <a:buSzPts val="3300"/>
              <a:buFont typeface="Arial"/>
              <a:buNone/>
              <a:defRPr sz="33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89" name="Google Shape;1789;p243"/>
          <p:cNvSpPr txBox="1">
            <a:spLocks noGrp="1"/>
          </p:cNvSpPr>
          <p:nvPr>
            <p:ph type="body" idx="1"/>
          </p:nvPr>
        </p:nvSpPr>
        <p:spPr>
          <a:xfrm>
            <a:off x="628650" y="1369219"/>
            <a:ext cx="7886700" cy="30858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chemeClr val="dk2"/>
              </a:buClr>
              <a:buSzPts val="2100"/>
              <a:buFont typeface="Noto Sans Symbols"/>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2"/>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2"/>
              </a:buClr>
              <a:buSzPts val="1500"/>
              <a:buFont typeface="Noto Sans Symbols"/>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2"/>
              </a:buClr>
              <a:buSzPts val="1400"/>
              <a:buFont typeface="Courier New"/>
              <a:buChar char="o"/>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790" name="Google Shape;1790;p243"/>
          <p:cNvSpPr txBox="1">
            <a:spLocks noGrp="1"/>
          </p:cNvSpPr>
          <p:nvPr>
            <p:ph type="dt" idx="10"/>
          </p:nvPr>
        </p:nvSpPr>
        <p:spPr>
          <a:xfrm>
            <a:off x="4800600" y="4766198"/>
            <a:ext cx="1023900" cy="273900"/>
          </a:xfrm>
          <a:prstGeom prst="rect">
            <a:avLst/>
          </a:prstGeom>
          <a:noFill/>
          <a:ln>
            <a:noFill/>
          </a:ln>
        </p:spPr>
        <p:txBody>
          <a:bodyPr spcFirstLastPara="1" wrap="square" lIns="68575" tIns="68575" rIns="68575" bIns="685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91" name="Google Shape;1791;p243"/>
          <p:cNvSpPr txBox="1">
            <a:spLocks noGrp="1"/>
          </p:cNvSpPr>
          <p:nvPr>
            <p:ph type="ftr" idx="11"/>
          </p:nvPr>
        </p:nvSpPr>
        <p:spPr>
          <a:xfrm>
            <a:off x="5970495" y="4767263"/>
            <a:ext cx="1871100" cy="273900"/>
          </a:xfrm>
          <a:prstGeom prst="rect">
            <a:avLst/>
          </a:prstGeom>
          <a:noFill/>
          <a:ln>
            <a:noFill/>
          </a:ln>
        </p:spPr>
        <p:txBody>
          <a:bodyPr spcFirstLastPara="1" wrap="square" lIns="68575" tIns="68575" rIns="68575" bIns="685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dirty="0"/>
          </a:p>
        </p:txBody>
      </p:sp>
      <p:sp>
        <p:nvSpPr>
          <p:cNvPr id="1792" name="Google Shape;1792;p243"/>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793" name="Google Shape;1793;p243"/>
          <p:cNvSpPr txBox="1"/>
          <p:nvPr/>
        </p:nvSpPr>
        <p:spPr>
          <a:xfrm>
            <a:off x="1909031" y="1097400"/>
            <a:ext cx="5326200" cy="485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94" name="Google Shape;1794;p243"/>
          <p:cNvSpPr txBox="1">
            <a:spLocks noGrp="1"/>
          </p:cNvSpPr>
          <p:nvPr>
            <p:ph type="sldNum" idx="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878" r:id="rId1"/>
    <p:sldLayoutId id="2147483879" r:id="rId2"/>
    <p:sldLayoutId id="2147483880"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89"/>
        <p:cNvGrpSpPr/>
        <p:nvPr/>
      </p:nvGrpSpPr>
      <p:grpSpPr>
        <a:xfrm>
          <a:off x="0" y="0"/>
          <a:ext cx="0" cy="0"/>
          <a:chOff x="0" y="0"/>
          <a:chExt cx="0" cy="0"/>
        </a:xfrm>
      </p:grpSpPr>
      <p:sp>
        <p:nvSpPr>
          <p:cNvPr id="2490" name="Google Shape;2490;p322"/>
          <p:cNvSpPr txBox="1">
            <a:spLocks noGrp="1"/>
          </p:cNvSpPr>
          <p:nvPr>
            <p:ph type="ctrTitle"/>
          </p:nvPr>
        </p:nvSpPr>
        <p:spPr>
          <a:xfrm>
            <a:off x="960881" y="1356131"/>
            <a:ext cx="7179000" cy="179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2"/>
              </a:buClr>
              <a:buSzPts val="4500"/>
              <a:buFont typeface="Arial"/>
              <a:buNone/>
            </a:pPr>
            <a:r>
              <a:rPr lang="en"/>
              <a:t>Employee Value Proposition</a:t>
            </a:r>
            <a:endParaRPr dirty="0"/>
          </a:p>
          <a:p>
            <a:pPr marL="0" marR="0" lvl="0" indent="0" algn="ctr" rtl="0">
              <a:lnSpc>
                <a:spcPct val="100000"/>
              </a:lnSpc>
              <a:spcBef>
                <a:spcPts val="0"/>
              </a:spcBef>
              <a:spcAft>
                <a:spcPts val="0"/>
              </a:spcAft>
              <a:buClr>
                <a:schemeClr val="dk2"/>
              </a:buClr>
              <a:buSzPts val="4500"/>
              <a:buFont typeface="Arial"/>
              <a:buNone/>
            </a:pPr>
            <a:r>
              <a:rPr lang="en" sz="1800" i="1"/>
              <a:t>Updated Preliminary Draft</a:t>
            </a:r>
            <a:endParaRPr sz="1800" i="1" dirty="0"/>
          </a:p>
          <a:p>
            <a:pPr marL="0" marR="0" lvl="0" indent="0" algn="ctr" rtl="0">
              <a:lnSpc>
                <a:spcPct val="100000"/>
              </a:lnSpc>
              <a:spcBef>
                <a:spcPts val="0"/>
              </a:spcBef>
              <a:spcAft>
                <a:spcPts val="0"/>
              </a:spcAft>
              <a:buClr>
                <a:schemeClr val="dk2"/>
              </a:buClr>
              <a:buSzPts val="4500"/>
              <a:buFont typeface="Arial"/>
              <a:buNone/>
            </a:pPr>
            <a:r>
              <a:rPr lang="en" sz="1800" i="1"/>
              <a:t>October 30, 2018</a:t>
            </a:r>
            <a:endParaRPr sz="1800" i="1" dirty="0"/>
          </a:p>
          <a:p>
            <a:pPr marL="0" marR="0" lvl="0" indent="0" algn="ctr" rtl="0">
              <a:lnSpc>
                <a:spcPct val="100000"/>
              </a:lnSpc>
              <a:spcBef>
                <a:spcPts val="0"/>
              </a:spcBef>
              <a:spcAft>
                <a:spcPts val="0"/>
              </a:spcAft>
              <a:buClr>
                <a:schemeClr val="dk2"/>
              </a:buClr>
              <a:buSzPts val="4500"/>
              <a:buFont typeface="Arial"/>
              <a:buNone/>
            </a:pPr>
            <a:endParaRPr sz="1400" b="1" dirty="0"/>
          </a:p>
          <a:p>
            <a:pPr marL="0" marR="0" lvl="0" indent="0" algn="ctr" rtl="0">
              <a:lnSpc>
                <a:spcPct val="100000"/>
              </a:lnSpc>
              <a:spcBef>
                <a:spcPts val="0"/>
              </a:spcBef>
              <a:spcAft>
                <a:spcPts val="0"/>
              </a:spcAft>
              <a:buClr>
                <a:schemeClr val="dk2"/>
              </a:buClr>
              <a:buSzPts val="4500"/>
              <a:buFont typeface="Arial"/>
              <a:buNone/>
            </a:pPr>
            <a:endParaRPr dirty="0"/>
          </a:p>
        </p:txBody>
      </p:sp>
      <p:sp>
        <p:nvSpPr>
          <p:cNvPr id="2491" name="Google Shape;2491;p322"/>
          <p:cNvSpPr txBox="1">
            <a:spLocks noGrp="1"/>
          </p:cNvSpPr>
          <p:nvPr>
            <p:ph type="sldNum" idx="4294967295"/>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1</a:t>
            </a:fld>
            <a:endParaRPr sz="900" b="0" i="0" u="none" strike="noStrike" cap="none"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5"/>
        <p:cNvGrpSpPr/>
        <p:nvPr/>
      </p:nvGrpSpPr>
      <p:grpSpPr>
        <a:xfrm>
          <a:off x="0" y="0"/>
          <a:ext cx="0" cy="0"/>
          <a:chOff x="0" y="0"/>
          <a:chExt cx="0" cy="0"/>
        </a:xfrm>
      </p:grpSpPr>
      <p:sp>
        <p:nvSpPr>
          <p:cNvPr id="2496" name="Google Shape;2496;p323"/>
          <p:cNvSpPr txBox="1">
            <a:spLocks noGrp="1"/>
          </p:cNvSpPr>
          <p:nvPr>
            <p:ph type="title"/>
          </p:nvPr>
        </p:nvSpPr>
        <p:spPr>
          <a:xfrm>
            <a:off x="628650" y="65213"/>
            <a:ext cx="7886700" cy="5103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
              <a:t>Framing the Employee Value Proposition (“EVP”)</a:t>
            </a:r>
            <a:endParaRPr dirty="0"/>
          </a:p>
        </p:txBody>
      </p:sp>
      <p:graphicFrame>
        <p:nvGraphicFramePr>
          <p:cNvPr id="2497" name="Google Shape;2497;p323"/>
          <p:cNvGraphicFramePr/>
          <p:nvPr/>
        </p:nvGraphicFramePr>
        <p:xfrm>
          <a:off x="173250" y="594550"/>
          <a:ext cx="8741400" cy="3245925"/>
        </p:xfrm>
        <a:graphic>
          <a:graphicData uri="http://schemas.openxmlformats.org/drawingml/2006/table">
            <a:tbl>
              <a:tblPr>
                <a:noFill/>
                <a:tableStyleId>{9E3CEE09-6A96-45B9-8FD0-403698FE0642}</a:tableStyleId>
              </a:tblPr>
              <a:tblGrid>
                <a:gridCol w="2913800">
                  <a:extLst>
                    <a:ext uri="{9D8B030D-6E8A-4147-A177-3AD203B41FA5}">
                      <a16:colId xmlns:a16="http://schemas.microsoft.com/office/drawing/2014/main" xmlns="" val="20000"/>
                    </a:ext>
                  </a:extLst>
                </a:gridCol>
                <a:gridCol w="2913800">
                  <a:extLst>
                    <a:ext uri="{9D8B030D-6E8A-4147-A177-3AD203B41FA5}">
                      <a16:colId xmlns:a16="http://schemas.microsoft.com/office/drawing/2014/main" xmlns="" val="20001"/>
                    </a:ext>
                  </a:extLst>
                </a:gridCol>
                <a:gridCol w="2913800">
                  <a:extLst>
                    <a:ext uri="{9D8B030D-6E8A-4147-A177-3AD203B41FA5}">
                      <a16:colId xmlns:a16="http://schemas.microsoft.com/office/drawing/2014/main" xmlns="" val="20002"/>
                    </a:ext>
                  </a:extLst>
                </a:gridCol>
              </a:tblGrid>
              <a:tr h="573875">
                <a:tc>
                  <a:txBody>
                    <a:bodyPr/>
                    <a:lstStyle/>
                    <a:p>
                      <a:pPr marL="0" lvl="0" indent="0" algn="ctr" rtl="0">
                        <a:spcBef>
                          <a:spcPts val="0"/>
                        </a:spcBef>
                        <a:spcAft>
                          <a:spcPts val="0"/>
                        </a:spcAft>
                        <a:buNone/>
                      </a:pPr>
                      <a:r>
                        <a:rPr lang="en" sz="1000" b="1">
                          <a:solidFill>
                            <a:srgbClr val="FFFFFF"/>
                          </a:solidFill>
                        </a:rPr>
                        <a:t>What is the “EVP”?</a:t>
                      </a:r>
                      <a:endParaRPr sz="1000" b="1" dirty="0">
                        <a:solidFill>
                          <a:srgbClr val="FFFFFF"/>
                        </a:solidFill>
                      </a:endParaRPr>
                    </a:p>
                  </a:txBody>
                  <a:tcPr marL="91425" marR="91425" marT="91425" marB="91425" anchor="ctr">
                    <a:solidFill>
                      <a:schemeClr val="dk2"/>
                    </a:solidFill>
                  </a:tcPr>
                </a:tc>
                <a:tc>
                  <a:txBody>
                    <a:bodyPr/>
                    <a:lstStyle/>
                    <a:p>
                      <a:pPr marL="0" lvl="0" indent="0" algn="ctr" rtl="0">
                        <a:spcBef>
                          <a:spcPts val="0"/>
                        </a:spcBef>
                        <a:spcAft>
                          <a:spcPts val="0"/>
                        </a:spcAft>
                        <a:buNone/>
                      </a:pPr>
                      <a:r>
                        <a:rPr lang="en" sz="1000" b="1">
                          <a:solidFill>
                            <a:srgbClr val="FFFFFF"/>
                          </a:solidFill>
                        </a:rPr>
                        <a:t>Why develop the “EVP”?</a:t>
                      </a:r>
                      <a:endParaRPr sz="1000" b="1" dirty="0">
                        <a:solidFill>
                          <a:srgbClr val="FFFFFF"/>
                        </a:solidFill>
                      </a:endParaRPr>
                    </a:p>
                  </a:txBody>
                  <a:tcPr marL="91425" marR="91425" marT="91425" marB="91425" anchor="ctr">
                    <a:solidFill>
                      <a:schemeClr val="dk2"/>
                    </a:solidFill>
                  </a:tcPr>
                </a:tc>
                <a:tc>
                  <a:txBody>
                    <a:bodyPr/>
                    <a:lstStyle/>
                    <a:p>
                      <a:pPr marL="0" lvl="0" indent="0" algn="ctr" rtl="0">
                        <a:spcBef>
                          <a:spcPts val="0"/>
                        </a:spcBef>
                        <a:spcAft>
                          <a:spcPts val="0"/>
                        </a:spcAft>
                        <a:buNone/>
                      </a:pPr>
                      <a:r>
                        <a:rPr lang="en" sz="1000" b="1">
                          <a:solidFill>
                            <a:srgbClr val="FFFFFF"/>
                          </a:solidFill>
                        </a:rPr>
                        <a:t>What are some “EVP” use cases?</a:t>
                      </a:r>
                      <a:endParaRPr sz="1000" b="1" dirty="0">
                        <a:solidFill>
                          <a:srgbClr val="FFFFFF"/>
                        </a:solidFill>
                      </a:endParaRPr>
                    </a:p>
                  </a:txBody>
                  <a:tcPr marL="91425" marR="91425" marT="91425" marB="91425" anchor="ctr">
                    <a:solidFill>
                      <a:schemeClr val="dk2"/>
                    </a:solidFill>
                  </a:tcPr>
                </a:tc>
                <a:extLst>
                  <a:ext uri="{0D108BD9-81ED-4DB2-BD59-A6C34878D82A}">
                    <a16:rowId xmlns:a16="http://schemas.microsoft.com/office/drawing/2014/main" xmlns="" val="10000"/>
                  </a:ext>
                </a:extLst>
              </a:tr>
              <a:tr h="1866750">
                <a:tc>
                  <a:txBody>
                    <a:bodyPr/>
                    <a:lstStyle/>
                    <a:p>
                      <a:pPr marL="457200" lvl="0" indent="-292100" algn="l" rtl="0">
                        <a:spcBef>
                          <a:spcPts val="0"/>
                        </a:spcBef>
                        <a:spcAft>
                          <a:spcPts val="0"/>
                        </a:spcAft>
                        <a:buSzPts val="1000"/>
                        <a:buChar char="●"/>
                      </a:pPr>
                      <a:r>
                        <a:rPr lang="en" sz="1000"/>
                        <a:t>An “EVP” defines why people want to work for the University of Missouri </a:t>
                      </a:r>
                      <a:endParaRPr sz="1000" dirty="0"/>
                    </a:p>
                    <a:p>
                      <a:pPr marL="457200" lvl="0" indent="-292100" algn="l" rtl="0">
                        <a:spcBef>
                          <a:spcPts val="1000"/>
                        </a:spcBef>
                        <a:spcAft>
                          <a:spcPts val="0"/>
                        </a:spcAft>
                        <a:buSzPts val="1000"/>
                        <a:buChar char="●"/>
                      </a:pPr>
                      <a:r>
                        <a:rPr lang="en" sz="1000"/>
                        <a:t>Defining an “EVP” helps to develop an environment where people want to work and allows UM to ultimately attract and retain world class talent </a:t>
                      </a:r>
                      <a:endParaRPr sz="1000" dirty="0"/>
                    </a:p>
                    <a:p>
                      <a:pPr marL="457200" lvl="0" indent="-292100" algn="l" rtl="0">
                        <a:spcBef>
                          <a:spcPts val="1000"/>
                        </a:spcBef>
                        <a:spcAft>
                          <a:spcPts val="0"/>
                        </a:spcAft>
                        <a:buSzPts val="1000"/>
                        <a:buChar char="●"/>
                      </a:pPr>
                      <a:r>
                        <a:rPr lang="en" sz="1000"/>
                        <a:t>Our “EVP” will promote and support efforts to become an “employer of choice” </a:t>
                      </a:r>
                      <a:endParaRPr sz="1000" dirty="0"/>
                    </a:p>
                    <a:p>
                      <a:pPr marL="457200" lvl="0" indent="-292100" algn="l" rtl="0">
                        <a:spcBef>
                          <a:spcPts val="1000"/>
                        </a:spcBef>
                        <a:spcAft>
                          <a:spcPts val="1000"/>
                        </a:spcAft>
                        <a:buClr>
                          <a:schemeClr val="dk1"/>
                        </a:buClr>
                        <a:buSzPts val="1000"/>
                        <a:buChar char="●"/>
                      </a:pPr>
                      <a:r>
                        <a:rPr lang="en" sz="1000">
                          <a:solidFill>
                            <a:schemeClr val="dk1"/>
                          </a:solidFill>
                        </a:rPr>
                        <a:t>The “EVP” is owned by our leaders and organization, not by HR</a:t>
                      </a:r>
                      <a:endParaRPr sz="1000" dirty="0"/>
                    </a:p>
                  </a:txBody>
                  <a:tcPr marL="91425" marR="91425" marT="91425" marB="91425"/>
                </a:tc>
                <a:tc>
                  <a:txBody>
                    <a:bodyPr/>
                    <a:lstStyle/>
                    <a:p>
                      <a:pPr marL="457200" lvl="0" indent="-292100" algn="l" rtl="0">
                        <a:spcBef>
                          <a:spcPts val="0"/>
                        </a:spcBef>
                        <a:spcAft>
                          <a:spcPts val="0"/>
                        </a:spcAft>
                        <a:buSzPts val="1000"/>
                        <a:buChar char="●"/>
                      </a:pPr>
                      <a:r>
                        <a:rPr lang="en" sz="1000"/>
                        <a:t>It provides a framework for us to develop our culture and define what it means to be an employee of UM</a:t>
                      </a:r>
                      <a:endParaRPr sz="1000" dirty="0"/>
                    </a:p>
                    <a:p>
                      <a:pPr marL="457200" lvl="0" indent="-292100" algn="l" rtl="0">
                        <a:spcBef>
                          <a:spcPts val="1000"/>
                        </a:spcBef>
                        <a:spcAft>
                          <a:spcPts val="0"/>
                        </a:spcAft>
                        <a:buSzPts val="1000"/>
                        <a:buChar char="●"/>
                      </a:pPr>
                      <a:r>
                        <a:rPr lang="en" sz="1000"/>
                        <a:t>It provides a mechanism for us to continuously evaluate and improve our culture and enabling programs or policies we offer to our employees</a:t>
                      </a:r>
                      <a:endParaRPr sz="1000" dirty="0"/>
                    </a:p>
                    <a:p>
                      <a:pPr marL="457200" lvl="0" indent="-292100" algn="l" rtl="0">
                        <a:spcBef>
                          <a:spcPts val="1000"/>
                        </a:spcBef>
                        <a:spcAft>
                          <a:spcPts val="0"/>
                        </a:spcAft>
                        <a:buSzPts val="1000"/>
                        <a:buChar char="●"/>
                      </a:pPr>
                      <a:r>
                        <a:rPr lang="en" sz="1000"/>
                        <a:t>It allows us to evaluate whether our organizational priorities are addressing what matters most to our current and prospective employees </a:t>
                      </a:r>
                      <a:endParaRPr sz="1000" dirty="0"/>
                    </a:p>
                    <a:p>
                      <a:pPr marL="457200" lvl="0" indent="-292100" algn="l" rtl="0">
                        <a:spcBef>
                          <a:spcPts val="1000"/>
                        </a:spcBef>
                        <a:spcAft>
                          <a:spcPts val="1000"/>
                        </a:spcAft>
                        <a:buSzPts val="1000"/>
                        <a:buChar char="●"/>
                      </a:pPr>
                      <a:r>
                        <a:rPr lang="en" sz="1000"/>
                        <a:t>It creates branding for us to incorporate into our recruiting efforts</a:t>
                      </a:r>
                      <a:r>
                        <a:rPr lang="en" sz="1000">
                          <a:solidFill>
                            <a:srgbClr val="FF0000"/>
                          </a:solidFill>
                        </a:rPr>
                        <a:t> </a:t>
                      </a:r>
                      <a:endParaRPr sz="1000" dirty="0">
                        <a:solidFill>
                          <a:srgbClr val="FF0000"/>
                        </a:solidFill>
                      </a:endParaRPr>
                    </a:p>
                  </a:txBody>
                  <a:tcPr marL="91425" marR="91425" marT="91425" marB="91425"/>
                </a:tc>
                <a:tc>
                  <a:txBody>
                    <a:bodyPr/>
                    <a:lstStyle/>
                    <a:p>
                      <a:pPr marL="457200" marR="0" lvl="0" indent="-292100" algn="l" rtl="0">
                        <a:lnSpc>
                          <a:spcPct val="100000"/>
                        </a:lnSpc>
                        <a:spcBef>
                          <a:spcPts val="0"/>
                        </a:spcBef>
                        <a:spcAft>
                          <a:spcPts val="0"/>
                        </a:spcAft>
                        <a:buSzPts val="1000"/>
                        <a:buChar char="●"/>
                      </a:pPr>
                      <a:r>
                        <a:rPr lang="en" sz="1000" dirty="0"/>
                        <a:t>Embed our UM values and commitments to our employees into leadership training</a:t>
                      </a:r>
                      <a:endParaRPr sz="1000" dirty="0"/>
                    </a:p>
                    <a:p>
                      <a:pPr marL="457200" marR="0" lvl="0" indent="-292100" algn="l" rtl="0">
                        <a:lnSpc>
                          <a:spcPct val="100000"/>
                        </a:lnSpc>
                        <a:spcBef>
                          <a:spcPts val="1000"/>
                        </a:spcBef>
                        <a:spcAft>
                          <a:spcPts val="0"/>
                        </a:spcAft>
                        <a:buSzPts val="1000"/>
                        <a:buChar char="●"/>
                      </a:pPr>
                      <a:r>
                        <a:rPr lang="en" sz="1000" dirty="0"/>
                        <a:t>Promote what it means to be an employee at UM on our website</a:t>
                      </a:r>
                      <a:endParaRPr sz="1000" dirty="0"/>
                    </a:p>
                    <a:p>
                      <a:pPr marL="457200" marR="0" lvl="0" indent="-292100" algn="l" rtl="0">
                        <a:lnSpc>
                          <a:spcPct val="100000"/>
                        </a:lnSpc>
                        <a:spcBef>
                          <a:spcPts val="1000"/>
                        </a:spcBef>
                        <a:spcAft>
                          <a:spcPts val="0"/>
                        </a:spcAft>
                        <a:buSzPts val="1000"/>
                        <a:buChar char="●"/>
                      </a:pPr>
                      <a:r>
                        <a:rPr lang="en" sz="1000" dirty="0"/>
                        <a:t>Embed the “EVP” commitment into our recruiting and onboarding processes</a:t>
                      </a:r>
                      <a:endParaRPr sz="1000" dirty="0"/>
                    </a:p>
                    <a:p>
                      <a:pPr marL="457200" marR="0" lvl="0" indent="-292100" algn="l" rtl="0">
                        <a:lnSpc>
                          <a:spcPct val="100000"/>
                        </a:lnSpc>
                        <a:spcBef>
                          <a:spcPts val="1000"/>
                        </a:spcBef>
                        <a:spcAft>
                          <a:spcPts val="0"/>
                        </a:spcAft>
                        <a:buSzPts val="1000"/>
                        <a:buChar char="●"/>
                      </a:pPr>
                      <a:r>
                        <a:rPr lang="en" sz="1000" dirty="0"/>
                        <a:t>Periodically evaluate our student, faculty and administrative programs to ensure they are aligned with our mission and intended goals</a:t>
                      </a:r>
                      <a:endParaRPr sz="1000" dirty="0"/>
                    </a:p>
                    <a:p>
                      <a:pPr marL="457200" marR="0" lvl="0" indent="-292100" algn="l" rtl="0">
                        <a:lnSpc>
                          <a:spcPct val="100000"/>
                        </a:lnSpc>
                        <a:spcBef>
                          <a:spcPts val="1000"/>
                        </a:spcBef>
                        <a:spcAft>
                          <a:spcPts val="1000"/>
                        </a:spcAft>
                        <a:buSzPts val="1000"/>
                        <a:buChar char="●"/>
                      </a:pPr>
                      <a:r>
                        <a:rPr lang="en" sz="1000" dirty="0"/>
                        <a:t>Position UM to achieve a “great place to work” designation</a:t>
                      </a:r>
                      <a:endParaRPr sz="1000" dirty="0"/>
                    </a:p>
                  </a:txBody>
                  <a:tcPr marL="91425" marR="91425" marT="91425" marB="91425"/>
                </a:tc>
                <a:extLst>
                  <a:ext uri="{0D108BD9-81ED-4DB2-BD59-A6C34878D82A}">
                    <a16:rowId xmlns:a16="http://schemas.microsoft.com/office/drawing/2014/main" xmlns="" val="10001"/>
                  </a:ext>
                </a:extLst>
              </a:tr>
            </a:tbl>
          </a:graphicData>
        </a:graphic>
      </p:graphicFrame>
      <p:sp>
        <p:nvSpPr>
          <p:cNvPr id="4" name="Google Shape;2491;p322"/>
          <p:cNvSpPr txBox="1">
            <a:spLocks noGrp="1"/>
          </p:cNvSpPr>
          <p:nvPr>
            <p:ph type="sldNum" idx="4294967295"/>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 dirty="0"/>
              <a:t>2</a:t>
            </a:r>
            <a:endParaRPr sz="900" b="0" i="0" u="none" strike="noStrike" cap="none" dirty="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1"/>
        <p:cNvGrpSpPr/>
        <p:nvPr/>
      </p:nvGrpSpPr>
      <p:grpSpPr>
        <a:xfrm>
          <a:off x="0" y="0"/>
          <a:ext cx="0" cy="0"/>
          <a:chOff x="0" y="0"/>
          <a:chExt cx="0" cy="0"/>
        </a:xfrm>
      </p:grpSpPr>
      <p:sp>
        <p:nvSpPr>
          <p:cNvPr id="2502" name="Google Shape;2502;p324"/>
          <p:cNvSpPr txBox="1">
            <a:spLocks noGrp="1"/>
          </p:cNvSpPr>
          <p:nvPr>
            <p:ph type="title"/>
          </p:nvPr>
        </p:nvSpPr>
        <p:spPr>
          <a:xfrm>
            <a:off x="628650" y="65225"/>
            <a:ext cx="7886700" cy="6780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 sz="1800" b="1" i="0" u="none" strike="noStrike" cap="none">
                <a:solidFill>
                  <a:schemeClr val="dk2"/>
                </a:solidFill>
                <a:latin typeface="Arial"/>
                <a:ea typeface="Arial"/>
                <a:cs typeface="Arial"/>
                <a:sym typeface="Arial"/>
              </a:rPr>
              <a:t>The UM experience is multidimensional</a:t>
            </a:r>
            <a:endParaRPr sz="1800" b="1" i="0" u="none" strike="noStrike" cap="none" dirty="0">
              <a:solidFill>
                <a:schemeClr val="dk2"/>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100"/>
              <a:buFont typeface="Arial"/>
              <a:buNone/>
            </a:pPr>
            <a:r>
              <a:rPr lang="en" sz="1400" b="0" i="1" u="none" strike="noStrike" cap="none">
                <a:solidFill>
                  <a:schemeClr val="dk2"/>
                </a:solidFill>
                <a:latin typeface="Arial"/>
                <a:ea typeface="Arial"/>
                <a:cs typeface="Arial"/>
                <a:sym typeface="Arial"/>
              </a:rPr>
              <a:t>Establishing an environment that enables employees to make an impact on society is a critical element of UM’s mission </a:t>
            </a:r>
            <a:endParaRPr sz="1800" b="1" i="0" u="none" strike="noStrike" cap="none" dirty="0">
              <a:solidFill>
                <a:schemeClr val="dk2"/>
              </a:solidFill>
              <a:latin typeface="Arial"/>
              <a:ea typeface="Arial"/>
              <a:cs typeface="Arial"/>
              <a:sym typeface="Arial"/>
            </a:endParaRPr>
          </a:p>
        </p:txBody>
      </p:sp>
      <p:sp>
        <p:nvSpPr>
          <p:cNvPr id="2503" name="Google Shape;2503;p324"/>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3</a:t>
            </a:fld>
            <a:endParaRPr sz="900" b="0" i="0" u="none" strike="noStrike" cap="none" dirty="0">
              <a:solidFill>
                <a:schemeClr val="lt1"/>
              </a:solidFill>
              <a:latin typeface="Arial"/>
              <a:ea typeface="Arial"/>
              <a:cs typeface="Arial"/>
              <a:sym typeface="Arial"/>
            </a:endParaRPr>
          </a:p>
        </p:txBody>
      </p:sp>
      <p:sp>
        <p:nvSpPr>
          <p:cNvPr id="2504" name="Google Shape;2504;p324"/>
          <p:cNvSpPr txBox="1"/>
          <p:nvPr/>
        </p:nvSpPr>
        <p:spPr>
          <a:xfrm>
            <a:off x="0" y="839100"/>
            <a:ext cx="9144000" cy="452700"/>
          </a:xfrm>
          <a:prstGeom prst="rect">
            <a:avLst/>
          </a:prstGeom>
          <a:solidFill>
            <a:schemeClr val="dk2"/>
          </a:solidFill>
          <a:ln>
            <a:noFill/>
          </a:ln>
        </p:spPr>
        <p:txBody>
          <a:bodyPr spcFirstLastPara="1" wrap="square" lIns="914400" tIns="91425" rIns="914400"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UM Vision:</a:t>
            </a:r>
            <a:r>
              <a:rPr lang="en" sz="1000" b="0" i="0" u="none" strike="noStrike" cap="none">
                <a:solidFill>
                  <a:srgbClr val="FFFFFF"/>
                </a:solidFill>
                <a:latin typeface="Arial"/>
                <a:ea typeface="Arial"/>
                <a:cs typeface="Arial"/>
                <a:sym typeface="Arial"/>
              </a:rPr>
              <a:t> Advance the opportunities for success and well-being for Missouri, our nation, and the world through transformative teaching, research, innovation, engagement, and inclusion.</a:t>
            </a:r>
            <a:endParaRPr sz="1000" b="0" i="0" u="none" strike="noStrike" cap="none" dirty="0">
              <a:solidFill>
                <a:srgbClr val="FFFFFF"/>
              </a:solidFill>
              <a:latin typeface="Arial"/>
              <a:ea typeface="Arial"/>
              <a:cs typeface="Arial"/>
              <a:sym typeface="Arial"/>
            </a:endParaRPr>
          </a:p>
        </p:txBody>
      </p:sp>
      <p:sp>
        <p:nvSpPr>
          <p:cNvPr id="2505" name="Google Shape;2505;p324"/>
          <p:cNvSpPr/>
          <p:nvPr/>
        </p:nvSpPr>
        <p:spPr>
          <a:xfrm>
            <a:off x="5028046" y="1339317"/>
            <a:ext cx="3188100" cy="3188100"/>
          </a:xfrm>
          <a:prstGeom prst="ellipse">
            <a:avLst/>
          </a:prstGeom>
          <a:solidFill>
            <a:srgbClr val="D7E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rgbClr val="FFFFFF"/>
              </a:solidFill>
              <a:latin typeface="Georgia"/>
              <a:ea typeface="Georgia"/>
              <a:cs typeface="Georgia"/>
              <a:sym typeface="Georgia"/>
            </a:endParaRPr>
          </a:p>
        </p:txBody>
      </p:sp>
      <p:sp>
        <p:nvSpPr>
          <p:cNvPr id="2506" name="Google Shape;2506;p324"/>
          <p:cNvSpPr/>
          <p:nvPr/>
        </p:nvSpPr>
        <p:spPr>
          <a:xfrm>
            <a:off x="2620180" y="1560794"/>
            <a:ext cx="2962500" cy="29625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rgbClr val="FFFFFF"/>
              </a:solidFill>
              <a:latin typeface="Georgia"/>
              <a:ea typeface="Georgia"/>
              <a:cs typeface="Georgia"/>
              <a:sym typeface="Georgia"/>
            </a:endParaRPr>
          </a:p>
        </p:txBody>
      </p:sp>
      <p:sp>
        <p:nvSpPr>
          <p:cNvPr id="2507" name="Google Shape;2507;p324"/>
          <p:cNvSpPr/>
          <p:nvPr/>
        </p:nvSpPr>
        <p:spPr>
          <a:xfrm>
            <a:off x="1011484" y="1968689"/>
            <a:ext cx="2134800" cy="21348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dirty="0">
              <a:solidFill>
                <a:srgbClr val="FFFFFF"/>
              </a:solidFill>
              <a:latin typeface="Georgia"/>
              <a:ea typeface="Georgia"/>
              <a:cs typeface="Georgia"/>
              <a:sym typeface="Georgia"/>
            </a:endParaRPr>
          </a:p>
        </p:txBody>
      </p:sp>
      <p:sp>
        <p:nvSpPr>
          <p:cNvPr id="2508" name="Google Shape;2508;p324"/>
          <p:cNvSpPr txBox="1"/>
          <p:nvPr/>
        </p:nvSpPr>
        <p:spPr>
          <a:xfrm>
            <a:off x="1452925" y="1900825"/>
            <a:ext cx="1255200" cy="66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Arial"/>
                <a:ea typeface="Arial"/>
                <a:cs typeface="Arial"/>
                <a:sym typeface="Arial"/>
              </a:rPr>
              <a:t> UM</a:t>
            </a:r>
            <a:endParaRPr sz="1200" b="1" i="0" u="none" strike="noStrike" cap="none" dirty="0">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Arial"/>
                <a:ea typeface="Arial"/>
                <a:cs typeface="Arial"/>
                <a:sym typeface="Arial"/>
              </a:rPr>
              <a:t>employees are...</a:t>
            </a:r>
            <a:endParaRPr sz="1200" b="1" i="0" u="none" strike="noStrike" cap="none" dirty="0">
              <a:solidFill>
                <a:schemeClr val="dk2"/>
              </a:solidFill>
              <a:latin typeface="Arial"/>
              <a:ea typeface="Arial"/>
              <a:cs typeface="Arial"/>
              <a:sym typeface="Arial"/>
            </a:endParaRPr>
          </a:p>
        </p:txBody>
      </p:sp>
      <p:sp>
        <p:nvSpPr>
          <p:cNvPr id="2509" name="Google Shape;2509;p324"/>
          <p:cNvSpPr txBox="1"/>
          <p:nvPr/>
        </p:nvSpPr>
        <p:spPr>
          <a:xfrm>
            <a:off x="1233875" y="2568675"/>
            <a:ext cx="835800" cy="17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Service-driven</a:t>
            </a:r>
            <a:endParaRPr sz="800" b="0" i="1" u="none" strike="noStrike" cap="none" dirty="0">
              <a:solidFill>
                <a:srgbClr val="000000"/>
              </a:solidFill>
              <a:latin typeface="Arial"/>
              <a:ea typeface="Arial"/>
              <a:cs typeface="Arial"/>
              <a:sym typeface="Arial"/>
            </a:endParaRPr>
          </a:p>
        </p:txBody>
      </p:sp>
      <p:sp>
        <p:nvSpPr>
          <p:cNvPr id="2510" name="Google Shape;2510;p324"/>
          <p:cNvSpPr txBox="1"/>
          <p:nvPr/>
        </p:nvSpPr>
        <p:spPr>
          <a:xfrm>
            <a:off x="2095725" y="2568675"/>
            <a:ext cx="930900" cy="17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Team-oriented</a:t>
            </a:r>
            <a:endParaRPr sz="800" b="0" i="1" u="none" strike="noStrike" cap="none" dirty="0">
              <a:solidFill>
                <a:srgbClr val="000000"/>
              </a:solidFill>
              <a:latin typeface="Arial"/>
              <a:ea typeface="Arial"/>
              <a:cs typeface="Arial"/>
              <a:sym typeface="Arial"/>
            </a:endParaRPr>
          </a:p>
        </p:txBody>
      </p:sp>
      <p:sp>
        <p:nvSpPr>
          <p:cNvPr id="2511" name="Google Shape;2511;p324"/>
          <p:cNvSpPr txBox="1"/>
          <p:nvPr/>
        </p:nvSpPr>
        <p:spPr>
          <a:xfrm>
            <a:off x="1157675" y="3228325"/>
            <a:ext cx="1077000" cy="17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Solutions-focused</a:t>
            </a:r>
            <a:endParaRPr sz="800" b="0" i="1" u="none" strike="noStrike" cap="none" dirty="0">
              <a:solidFill>
                <a:srgbClr val="000000"/>
              </a:solidFill>
              <a:latin typeface="Arial"/>
              <a:ea typeface="Arial"/>
              <a:cs typeface="Arial"/>
              <a:sym typeface="Arial"/>
            </a:endParaRPr>
          </a:p>
        </p:txBody>
      </p:sp>
      <p:sp>
        <p:nvSpPr>
          <p:cNvPr id="2512" name="Google Shape;2512;p324"/>
          <p:cNvSpPr txBox="1"/>
          <p:nvPr/>
        </p:nvSpPr>
        <p:spPr>
          <a:xfrm>
            <a:off x="1378500" y="2790850"/>
            <a:ext cx="594900" cy="185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Flexible</a:t>
            </a:r>
            <a:endParaRPr sz="800" b="0" i="1" u="none" strike="noStrike" cap="none" dirty="0">
              <a:solidFill>
                <a:srgbClr val="000000"/>
              </a:solidFill>
              <a:latin typeface="Arial"/>
              <a:ea typeface="Arial"/>
              <a:cs typeface="Arial"/>
              <a:sym typeface="Arial"/>
            </a:endParaRPr>
          </a:p>
        </p:txBody>
      </p:sp>
      <p:sp>
        <p:nvSpPr>
          <p:cNvPr id="2513" name="Google Shape;2513;p324"/>
          <p:cNvSpPr txBox="1"/>
          <p:nvPr/>
        </p:nvSpPr>
        <p:spPr>
          <a:xfrm>
            <a:off x="1149900" y="3012800"/>
            <a:ext cx="835800" cy="17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Open-minded</a:t>
            </a:r>
            <a:endParaRPr sz="800" b="0" i="1" u="none" strike="noStrike" cap="none" dirty="0">
              <a:solidFill>
                <a:srgbClr val="000000"/>
              </a:solidFill>
              <a:latin typeface="Arial"/>
              <a:ea typeface="Arial"/>
              <a:cs typeface="Arial"/>
              <a:sym typeface="Arial"/>
            </a:endParaRPr>
          </a:p>
        </p:txBody>
      </p:sp>
      <p:sp>
        <p:nvSpPr>
          <p:cNvPr id="2514" name="Google Shape;2514;p324"/>
          <p:cNvSpPr txBox="1"/>
          <p:nvPr/>
        </p:nvSpPr>
        <p:spPr>
          <a:xfrm>
            <a:off x="2177998" y="2801759"/>
            <a:ext cx="678900" cy="16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Inclusive</a:t>
            </a:r>
            <a:endParaRPr sz="800" b="0" i="1" u="none" strike="noStrike" cap="none" dirty="0">
              <a:solidFill>
                <a:srgbClr val="000000"/>
              </a:solidFill>
              <a:latin typeface="Arial"/>
              <a:ea typeface="Arial"/>
              <a:cs typeface="Arial"/>
              <a:sym typeface="Arial"/>
            </a:endParaRPr>
          </a:p>
        </p:txBody>
      </p:sp>
      <p:sp>
        <p:nvSpPr>
          <p:cNvPr id="2515" name="Google Shape;2515;p324"/>
          <p:cNvSpPr txBox="1"/>
          <p:nvPr/>
        </p:nvSpPr>
        <p:spPr>
          <a:xfrm>
            <a:off x="1310725" y="3706250"/>
            <a:ext cx="1536300" cy="1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Empowered &amp; Empowering</a:t>
            </a:r>
            <a:endParaRPr sz="800" b="0" i="1" u="none" strike="noStrike" cap="none" dirty="0">
              <a:solidFill>
                <a:srgbClr val="000000"/>
              </a:solidFill>
              <a:latin typeface="Arial"/>
              <a:ea typeface="Arial"/>
              <a:cs typeface="Arial"/>
              <a:sym typeface="Arial"/>
            </a:endParaRPr>
          </a:p>
        </p:txBody>
      </p:sp>
      <p:sp>
        <p:nvSpPr>
          <p:cNvPr id="2516" name="Google Shape;2516;p324"/>
          <p:cNvSpPr txBox="1"/>
          <p:nvPr/>
        </p:nvSpPr>
        <p:spPr>
          <a:xfrm>
            <a:off x="2164525" y="3228325"/>
            <a:ext cx="723300" cy="19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Trustworthy</a:t>
            </a:r>
            <a:endParaRPr sz="800" b="0" i="1" u="none" strike="noStrike" cap="none" dirty="0">
              <a:solidFill>
                <a:srgbClr val="000000"/>
              </a:solidFill>
              <a:latin typeface="Arial"/>
              <a:ea typeface="Arial"/>
              <a:cs typeface="Arial"/>
              <a:sym typeface="Arial"/>
            </a:endParaRPr>
          </a:p>
        </p:txBody>
      </p:sp>
      <p:sp>
        <p:nvSpPr>
          <p:cNvPr id="2517" name="Google Shape;2517;p324"/>
          <p:cNvSpPr txBox="1"/>
          <p:nvPr/>
        </p:nvSpPr>
        <p:spPr>
          <a:xfrm>
            <a:off x="2103925" y="3029600"/>
            <a:ext cx="996900" cy="17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Growth-minded</a:t>
            </a:r>
            <a:endParaRPr sz="800" b="0" i="1" u="none" strike="noStrike" cap="none" dirty="0">
              <a:solidFill>
                <a:srgbClr val="000000"/>
              </a:solidFill>
              <a:latin typeface="Arial"/>
              <a:ea typeface="Arial"/>
              <a:cs typeface="Arial"/>
              <a:sym typeface="Arial"/>
            </a:endParaRPr>
          </a:p>
        </p:txBody>
      </p:sp>
      <p:sp>
        <p:nvSpPr>
          <p:cNvPr id="2518" name="Google Shape;2518;p324"/>
          <p:cNvSpPr txBox="1"/>
          <p:nvPr/>
        </p:nvSpPr>
        <p:spPr>
          <a:xfrm>
            <a:off x="5687150" y="1493143"/>
            <a:ext cx="1922100" cy="36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Arial"/>
                <a:ea typeface="Arial"/>
                <a:cs typeface="Arial"/>
                <a:sym typeface="Arial"/>
              </a:rPr>
              <a:t>UM impacts society by...</a:t>
            </a:r>
            <a:endParaRPr sz="1200" b="1" i="0" u="none" strike="noStrike" cap="none" dirty="0">
              <a:solidFill>
                <a:srgbClr val="2D3D54"/>
              </a:solidFill>
              <a:latin typeface="Arial"/>
              <a:ea typeface="Arial"/>
              <a:cs typeface="Arial"/>
              <a:sym typeface="Arial"/>
            </a:endParaRPr>
          </a:p>
        </p:txBody>
      </p:sp>
      <p:sp>
        <p:nvSpPr>
          <p:cNvPr id="2519" name="Google Shape;2519;p324"/>
          <p:cNvSpPr txBox="1"/>
          <p:nvPr/>
        </p:nvSpPr>
        <p:spPr>
          <a:xfrm>
            <a:off x="3205965" y="1709991"/>
            <a:ext cx="1788600" cy="51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2"/>
                </a:solidFill>
                <a:latin typeface="Arial"/>
                <a:ea typeface="Arial"/>
                <a:cs typeface="Arial"/>
                <a:sym typeface="Arial"/>
              </a:rPr>
              <a:t>The UM environment fosters...</a:t>
            </a:r>
            <a:endParaRPr sz="1200" b="1" i="0" u="none" strike="noStrike" cap="none" dirty="0">
              <a:solidFill>
                <a:srgbClr val="2D3D54"/>
              </a:solidFill>
              <a:latin typeface="Arial"/>
              <a:ea typeface="Arial"/>
              <a:cs typeface="Arial"/>
              <a:sym typeface="Arial"/>
            </a:endParaRPr>
          </a:p>
        </p:txBody>
      </p:sp>
      <p:sp>
        <p:nvSpPr>
          <p:cNvPr id="2520" name="Google Shape;2520;p324"/>
          <p:cNvSpPr txBox="1"/>
          <p:nvPr/>
        </p:nvSpPr>
        <p:spPr>
          <a:xfrm>
            <a:off x="5518400" y="2743379"/>
            <a:ext cx="1038900" cy="44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Delivering positive economic impact on the state</a:t>
            </a:r>
            <a:endParaRPr sz="800" b="0" i="1" u="none" strike="noStrike" cap="none" dirty="0">
              <a:solidFill>
                <a:srgbClr val="000000"/>
              </a:solidFill>
              <a:latin typeface="Arial"/>
              <a:ea typeface="Arial"/>
              <a:cs typeface="Arial"/>
              <a:sym typeface="Arial"/>
            </a:endParaRPr>
          </a:p>
        </p:txBody>
      </p:sp>
      <p:sp>
        <p:nvSpPr>
          <p:cNvPr id="2521" name="Google Shape;2521;p324"/>
          <p:cNvSpPr txBox="1"/>
          <p:nvPr/>
        </p:nvSpPr>
        <p:spPr>
          <a:xfrm>
            <a:off x="6783925" y="2049437"/>
            <a:ext cx="1206600" cy="368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Developing the next generation of leaders</a:t>
            </a:r>
            <a:endParaRPr sz="800" b="0" i="1" u="none" strike="noStrike" cap="none" dirty="0">
              <a:solidFill>
                <a:srgbClr val="000000"/>
              </a:solidFill>
              <a:latin typeface="Arial"/>
              <a:ea typeface="Arial"/>
              <a:cs typeface="Arial"/>
              <a:sym typeface="Arial"/>
            </a:endParaRPr>
          </a:p>
        </p:txBody>
      </p:sp>
      <p:sp>
        <p:nvSpPr>
          <p:cNvPr id="2522" name="Google Shape;2522;p324"/>
          <p:cNvSpPr txBox="1"/>
          <p:nvPr/>
        </p:nvSpPr>
        <p:spPr>
          <a:xfrm>
            <a:off x="5429225" y="3556889"/>
            <a:ext cx="1077000" cy="44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Enriching the lives of our students and their families</a:t>
            </a:r>
            <a:endParaRPr sz="800" b="0" i="1" u="none" strike="noStrike" cap="none" dirty="0">
              <a:solidFill>
                <a:srgbClr val="000000"/>
              </a:solidFill>
              <a:latin typeface="Arial"/>
              <a:ea typeface="Arial"/>
              <a:cs typeface="Arial"/>
              <a:sym typeface="Arial"/>
            </a:endParaRPr>
          </a:p>
        </p:txBody>
      </p:sp>
      <p:sp>
        <p:nvSpPr>
          <p:cNvPr id="2523" name="Google Shape;2523;p324"/>
          <p:cNvSpPr/>
          <p:nvPr/>
        </p:nvSpPr>
        <p:spPr>
          <a:xfrm>
            <a:off x="7230925" y="1778036"/>
            <a:ext cx="312600" cy="302700"/>
          </a:xfrm>
          <a:custGeom>
            <a:avLst/>
            <a:gdLst/>
            <a:ahLst/>
            <a:cxnLst/>
            <a:rect l="l" t="t" r="r" b="b"/>
            <a:pathLst>
              <a:path w="120000" h="120000" extrusionOk="0">
                <a:moveTo>
                  <a:pt x="87604" y="58365"/>
                </a:moveTo>
                <a:cubicBezTo>
                  <a:pt x="87604" y="35486"/>
                  <a:pt x="87604" y="35486"/>
                  <a:pt x="87604" y="35486"/>
                </a:cubicBezTo>
                <a:cubicBezTo>
                  <a:pt x="87604" y="35019"/>
                  <a:pt x="87604" y="35019"/>
                  <a:pt x="87604" y="35019"/>
                </a:cubicBezTo>
                <a:cubicBezTo>
                  <a:pt x="87604" y="34552"/>
                  <a:pt x="87604" y="34552"/>
                  <a:pt x="87604" y="34552"/>
                </a:cubicBezTo>
                <a:cubicBezTo>
                  <a:pt x="87604" y="28949"/>
                  <a:pt x="83498" y="24747"/>
                  <a:pt x="78479" y="24747"/>
                </a:cubicBezTo>
                <a:cubicBezTo>
                  <a:pt x="67984" y="24747"/>
                  <a:pt x="67984" y="24747"/>
                  <a:pt x="67984" y="24747"/>
                </a:cubicBezTo>
                <a:cubicBezTo>
                  <a:pt x="60228" y="35486"/>
                  <a:pt x="60228" y="35486"/>
                  <a:pt x="60228" y="35486"/>
                </a:cubicBezTo>
                <a:cubicBezTo>
                  <a:pt x="52471" y="24747"/>
                  <a:pt x="52471" y="24747"/>
                  <a:pt x="52471" y="24747"/>
                </a:cubicBezTo>
                <a:cubicBezTo>
                  <a:pt x="41977" y="24747"/>
                  <a:pt x="41977" y="24747"/>
                  <a:pt x="41977" y="24747"/>
                </a:cubicBezTo>
                <a:cubicBezTo>
                  <a:pt x="36501" y="24747"/>
                  <a:pt x="32395" y="28949"/>
                  <a:pt x="32395" y="34552"/>
                </a:cubicBezTo>
                <a:cubicBezTo>
                  <a:pt x="32395" y="35486"/>
                  <a:pt x="32395" y="35486"/>
                  <a:pt x="32395" y="35486"/>
                </a:cubicBezTo>
                <a:cubicBezTo>
                  <a:pt x="32395" y="39221"/>
                  <a:pt x="32395" y="39221"/>
                  <a:pt x="32395" y="39221"/>
                </a:cubicBezTo>
                <a:cubicBezTo>
                  <a:pt x="32395" y="70505"/>
                  <a:pt x="32395" y="70505"/>
                  <a:pt x="32395" y="70505"/>
                </a:cubicBezTo>
                <a:cubicBezTo>
                  <a:pt x="32395" y="72840"/>
                  <a:pt x="34676" y="75175"/>
                  <a:pt x="36958" y="75175"/>
                </a:cubicBezTo>
                <a:cubicBezTo>
                  <a:pt x="39695" y="75175"/>
                  <a:pt x="41977" y="72840"/>
                  <a:pt x="41977" y="70505"/>
                </a:cubicBezTo>
                <a:cubicBezTo>
                  <a:pt x="41977" y="39221"/>
                  <a:pt x="41977" y="39221"/>
                  <a:pt x="41977" y="39221"/>
                </a:cubicBezTo>
                <a:cubicBezTo>
                  <a:pt x="44258" y="40622"/>
                  <a:pt x="46083" y="43424"/>
                  <a:pt x="46083" y="46692"/>
                </a:cubicBezTo>
                <a:cubicBezTo>
                  <a:pt x="46083" y="51361"/>
                  <a:pt x="46083" y="51361"/>
                  <a:pt x="46083" y="51361"/>
                </a:cubicBezTo>
                <a:cubicBezTo>
                  <a:pt x="50646" y="49961"/>
                  <a:pt x="55209" y="49027"/>
                  <a:pt x="60228" y="49027"/>
                </a:cubicBezTo>
                <a:cubicBezTo>
                  <a:pt x="65247" y="49027"/>
                  <a:pt x="69809" y="49961"/>
                  <a:pt x="73916" y="51361"/>
                </a:cubicBezTo>
                <a:cubicBezTo>
                  <a:pt x="73916" y="47626"/>
                  <a:pt x="73916" y="47626"/>
                  <a:pt x="73916" y="47626"/>
                </a:cubicBezTo>
                <a:cubicBezTo>
                  <a:pt x="73916" y="44357"/>
                  <a:pt x="75741" y="41089"/>
                  <a:pt x="78479" y="39688"/>
                </a:cubicBezTo>
                <a:cubicBezTo>
                  <a:pt x="78479" y="53229"/>
                  <a:pt x="78479" y="53229"/>
                  <a:pt x="78479" y="53229"/>
                </a:cubicBezTo>
                <a:cubicBezTo>
                  <a:pt x="81673" y="54163"/>
                  <a:pt x="84866" y="56031"/>
                  <a:pt x="87604" y="58365"/>
                </a:cubicBezTo>
                <a:close/>
                <a:moveTo>
                  <a:pt x="8212" y="35019"/>
                </a:moveTo>
                <a:cubicBezTo>
                  <a:pt x="8212" y="39688"/>
                  <a:pt x="11863" y="43424"/>
                  <a:pt x="16425" y="43424"/>
                </a:cubicBezTo>
                <a:cubicBezTo>
                  <a:pt x="20988" y="43424"/>
                  <a:pt x="24638" y="39688"/>
                  <a:pt x="24638" y="35019"/>
                </a:cubicBezTo>
                <a:cubicBezTo>
                  <a:pt x="24638" y="30350"/>
                  <a:pt x="20988" y="26614"/>
                  <a:pt x="16425" y="26614"/>
                </a:cubicBezTo>
                <a:cubicBezTo>
                  <a:pt x="11863" y="26614"/>
                  <a:pt x="8212" y="30350"/>
                  <a:pt x="8212" y="35019"/>
                </a:cubicBezTo>
                <a:close/>
                <a:moveTo>
                  <a:pt x="60228" y="120000"/>
                </a:moveTo>
                <a:cubicBezTo>
                  <a:pt x="78935" y="120000"/>
                  <a:pt x="95817" y="111128"/>
                  <a:pt x="107224" y="97120"/>
                </a:cubicBezTo>
                <a:cubicBezTo>
                  <a:pt x="96730" y="76108"/>
                  <a:pt x="81216" y="58365"/>
                  <a:pt x="60228" y="58365"/>
                </a:cubicBezTo>
                <a:cubicBezTo>
                  <a:pt x="55209" y="58365"/>
                  <a:pt x="50646" y="59299"/>
                  <a:pt x="46083" y="61167"/>
                </a:cubicBezTo>
                <a:cubicBezTo>
                  <a:pt x="46083" y="70505"/>
                  <a:pt x="46083" y="70505"/>
                  <a:pt x="46083" y="70505"/>
                </a:cubicBezTo>
                <a:cubicBezTo>
                  <a:pt x="46083" y="75175"/>
                  <a:pt x="41977" y="79377"/>
                  <a:pt x="36958" y="79377"/>
                </a:cubicBezTo>
                <a:cubicBezTo>
                  <a:pt x="33307" y="79377"/>
                  <a:pt x="30114" y="77042"/>
                  <a:pt x="28745" y="73307"/>
                </a:cubicBezTo>
                <a:cubicBezTo>
                  <a:pt x="22813" y="79844"/>
                  <a:pt x="17338" y="88249"/>
                  <a:pt x="13231" y="97120"/>
                </a:cubicBezTo>
                <a:cubicBezTo>
                  <a:pt x="24182" y="111128"/>
                  <a:pt x="41064" y="120000"/>
                  <a:pt x="60228" y="120000"/>
                </a:cubicBezTo>
                <a:close/>
                <a:moveTo>
                  <a:pt x="49733" y="10739"/>
                </a:moveTo>
                <a:cubicBezTo>
                  <a:pt x="49733" y="16809"/>
                  <a:pt x="54296" y="21945"/>
                  <a:pt x="60228" y="21945"/>
                </a:cubicBezTo>
                <a:cubicBezTo>
                  <a:pt x="65703" y="21945"/>
                  <a:pt x="70722" y="16809"/>
                  <a:pt x="70722" y="10739"/>
                </a:cubicBezTo>
                <a:cubicBezTo>
                  <a:pt x="70722" y="5136"/>
                  <a:pt x="65703" y="0"/>
                  <a:pt x="60228" y="0"/>
                </a:cubicBezTo>
                <a:cubicBezTo>
                  <a:pt x="54296" y="0"/>
                  <a:pt x="49733" y="5136"/>
                  <a:pt x="49733" y="10739"/>
                </a:cubicBezTo>
                <a:close/>
                <a:moveTo>
                  <a:pt x="28288" y="61634"/>
                </a:moveTo>
                <a:cubicBezTo>
                  <a:pt x="28288" y="47159"/>
                  <a:pt x="28288" y="47159"/>
                  <a:pt x="28288" y="47159"/>
                </a:cubicBezTo>
                <a:cubicBezTo>
                  <a:pt x="27832" y="47159"/>
                  <a:pt x="27376" y="47159"/>
                  <a:pt x="26920" y="47159"/>
                </a:cubicBezTo>
                <a:cubicBezTo>
                  <a:pt x="21444" y="47159"/>
                  <a:pt x="21444" y="47159"/>
                  <a:pt x="21444" y="47159"/>
                </a:cubicBezTo>
                <a:cubicBezTo>
                  <a:pt x="16425" y="54630"/>
                  <a:pt x="16425" y="54630"/>
                  <a:pt x="16425" y="54630"/>
                </a:cubicBezTo>
                <a:cubicBezTo>
                  <a:pt x="10950" y="47159"/>
                  <a:pt x="10950" y="47159"/>
                  <a:pt x="10950" y="47159"/>
                </a:cubicBezTo>
                <a:cubicBezTo>
                  <a:pt x="5475" y="47159"/>
                  <a:pt x="5475" y="47159"/>
                  <a:pt x="5475" y="47159"/>
                </a:cubicBezTo>
                <a:cubicBezTo>
                  <a:pt x="3650" y="47159"/>
                  <a:pt x="1368" y="48093"/>
                  <a:pt x="456" y="50428"/>
                </a:cubicBezTo>
                <a:cubicBezTo>
                  <a:pt x="0" y="53229"/>
                  <a:pt x="0" y="55564"/>
                  <a:pt x="0" y="58365"/>
                </a:cubicBezTo>
                <a:cubicBezTo>
                  <a:pt x="0" y="69571"/>
                  <a:pt x="2737" y="79844"/>
                  <a:pt x="7300" y="88249"/>
                </a:cubicBezTo>
                <a:cubicBezTo>
                  <a:pt x="13231" y="77976"/>
                  <a:pt x="20076" y="68638"/>
                  <a:pt x="28288" y="61634"/>
                </a:cubicBezTo>
                <a:close/>
                <a:moveTo>
                  <a:pt x="114524" y="47159"/>
                </a:moveTo>
                <a:cubicBezTo>
                  <a:pt x="109049" y="47159"/>
                  <a:pt x="109049" y="47159"/>
                  <a:pt x="109049" y="47159"/>
                </a:cubicBezTo>
                <a:cubicBezTo>
                  <a:pt x="104030" y="54630"/>
                  <a:pt x="104030" y="54630"/>
                  <a:pt x="104030" y="54630"/>
                </a:cubicBezTo>
                <a:cubicBezTo>
                  <a:pt x="98555" y="47159"/>
                  <a:pt x="98555" y="47159"/>
                  <a:pt x="98555" y="47159"/>
                </a:cubicBezTo>
                <a:cubicBezTo>
                  <a:pt x="93079" y="47159"/>
                  <a:pt x="93079" y="47159"/>
                  <a:pt x="93079" y="47159"/>
                </a:cubicBezTo>
                <a:cubicBezTo>
                  <a:pt x="92623" y="47159"/>
                  <a:pt x="92167" y="47159"/>
                  <a:pt x="92167" y="47159"/>
                </a:cubicBezTo>
                <a:cubicBezTo>
                  <a:pt x="92167" y="47159"/>
                  <a:pt x="92167" y="47159"/>
                  <a:pt x="92167" y="47626"/>
                </a:cubicBezTo>
                <a:cubicBezTo>
                  <a:pt x="92167" y="61634"/>
                  <a:pt x="92167" y="61634"/>
                  <a:pt x="92167" y="61634"/>
                </a:cubicBezTo>
                <a:cubicBezTo>
                  <a:pt x="100380" y="68638"/>
                  <a:pt x="106768" y="77976"/>
                  <a:pt x="112699" y="88249"/>
                </a:cubicBezTo>
                <a:cubicBezTo>
                  <a:pt x="117262" y="79844"/>
                  <a:pt x="120000" y="69571"/>
                  <a:pt x="120000" y="58365"/>
                </a:cubicBezTo>
                <a:cubicBezTo>
                  <a:pt x="120000" y="55564"/>
                  <a:pt x="120000" y="53229"/>
                  <a:pt x="119543" y="50428"/>
                </a:cubicBezTo>
                <a:cubicBezTo>
                  <a:pt x="118631" y="48093"/>
                  <a:pt x="116806" y="47159"/>
                  <a:pt x="114524" y="47159"/>
                </a:cubicBezTo>
                <a:close/>
                <a:moveTo>
                  <a:pt x="95817" y="35019"/>
                </a:moveTo>
                <a:cubicBezTo>
                  <a:pt x="95817" y="39688"/>
                  <a:pt x="99467" y="43424"/>
                  <a:pt x="104030" y="43424"/>
                </a:cubicBezTo>
                <a:cubicBezTo>
                  <a:pt x="108593" y="43424"/>
                  <a:pt x="112243" y="39688"/>
                  <a:pt x="112243" y="35019"/>
                </a:cubicBezTo>
                <a:cubicBezTo>
                  <a:pt x="112243" y="30350"/>
                  <a:pt x="108593" y="26614"/>
                  <a:pt x="104030" y="26614"/>
                </a:cubicBezTo>
                <a:cubicBezTo>
                  <a:pt x="99467" y="26614"/>
                  <a:pt x="95817" y="30350"/>
                  <a:pt x="95817" y="3501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4" name="Google Shape;2524;p324"/>
          <p:cNvSpPr/>
          <p:nvPr/>
        </p:nvSpPr>
        <p:spPr>
          <a:xfrm>
            <a:off x="5762000" y="3271801"/>
            <a:ext cx="393900" cy="302700"/>
          </a:xfrm>
          <a:custGeom>
            <a:avLst/>
            <a:gdLst/>
            <a:ahLst/>
            <a:cxnLst/>
            <a:rect l="l" t="t" r="r" b="b"/>
            <a:pathLst>
              <a:path w="120000" h="120000" extrusionOk="0">
                <a:moveTo>
                  <a:pt x="25984" y="56181"/>
                </a:moveTo>
                <a:cubicBezTo>
                  <a:pt x="26456" y="57272"/>
                  <a:pt x="26456" y="57272"/>
                  <a:pt x="26456" y="57272"/>
                </a:cubicBezTo>
                <a:cubicBezTo>
                  <a:pt x="26456" y="40909"/>
                  <a:pt x="26456" y="40909"/>
                  <a:pt x="26456" y="40909"/>
                </a:cubicBezTo>
                <a:cubicBezTo>
                  <a:pt x="26456" y="38181"/>
                  <a:pt x="25039" y="36000"/>
                  <a:pt x="22677" y="34363"/>
                </a:cubicBezTo>
                <a:cubicBezTo>
                  <a:pt x="22677" y="54000"/>
                  <a:pt x="22677" y="54000"/>
                  <a:pt x="22677" y="54000"/>
                </a:cubicBezTo>
                <a:cubicBezTo>
                  <a:pt x="23622" y="54545"/>
                  <a:pt x="25039" y="55636"/>
                  <a:pt x="25984" y="56181"/>
                </a:cubicBezTo>
                <a:close/>
                <a:moveTo>
                  <a:pt x="0" y="40909"/>
                </a:moveTo>
                <a:cubicBezTo>
                  <a:pt x="0" y="70363"/>
                  <a:pt x="0" y="70363"/>
                  <a:pt x="0" y="70363"/>
                </a:cubicBezTo>
                <a:cubicBezTo>
                  <a:pt x="0" y="72000"/>
                  <a:pt x="472" y="74181"/>
                  <a:pt x="1889" y="75272"/>
                </a:cubicBezTo>
                <a:cubicBezTo>
                  <a:pt x="27401" y="105272"/>
                  <a:pt x="27401" y="105272"/>
                  <a:pt x="27401" y="105272"/>
                </a:cubicBezTo>
                <a:cubicBezTo>
                  <a:pt x="27874" y="105272"/>
                  <a:pt x="28346" y="105818"/>
                  <a:pt x="28346" y="106363"/>
                </a:cubicBezTo>
                <a:cubicBezTo>
                  <a:pt x="28818" y="106909"/>
                  <a:pt x="29291" y="106909"/>
                  <a:pt x="29763" y="107454"/>
                </a:cubicBezTo>
                <a:cubicBezTo>
                  <a:pt x="37322" y="116181"/>
                  <a:pt x="37322" y="116181"/>
                  <a:pt x="37322" y="116181"/>
                </a:cubicBezTo>
                <a:cubicBezTo>
                  <a:pt x="37322" y="116727"/>
                  <a:pt x="37322" y="116727"/>
                  <a:pt x="37322" y="116727"/>
                </a:cubicBezTo>
                <a:cubicBezTo>
                  <a:pt x="40629" y="120000"/>
                  <a:pt x="40629" y="120000"/>
                  <a:pt x="40629" y="120000"/>
                </a:cubicBezTo>
                <a:cubicBezTo>
                  <a:pt x="52913" y="106363"/>
                  <a:pt x="52913" y="106363"/>
                  <a:pt x="52913" y="106363"/>
                </a:cubicBezTo>
                <a:cubicBezTo>
                  <a:pt x="52913" y="106363"/>
                  <a:pt x="52913" y="106363"/>
                  <a:pt x="52913" y="106363"/>
                </a:cubicBezTo>
                <a:cubicBezTo>
                  <a:pt x="59527" y="98727"/>
                  <a:pt x="59527" y="86181"/>
                  <a:pt x="52913" y="78545"/>
                </a:cubicBezTo>
                <a:cubicBezTo>
                  <a:pt x="48188" y="73090"/>
                  <a:pt x="41574" y="71454"/>
                  <a:pt x="35433" y="73636"/>
                </a:cubicBezTo>
                <a:cubicBezTo>
                  <a:pt x="23622" y="59454"/>
                  <a:pt x="23622" y="59454"/>
                  <a:pt x="23622" y="59454"/>
                </a:cubicBezTo>
                <a:cubicBezTo>
                  <a:pt x="21259" y="56727"/>
                  <a:pt x="17007" y="56727"/>
                  <a:pt x="14645" y="59454"/>
                </a:cubicBezTo>
                <a:cubicBezTo>
                  <a:pt x="12283" y="62181"/>
                  <a:pt x="12283" y="66545"/>
                  <a:pt x="14645" y="69272"/>
                </a:cubicBezTo>
                <a:cubicBezTo>
                  <a:pt x="25984" y="82363"/>
                  <a:pt x="25984" y="82363"/>
                  <a:pt x="25984" y="82363"/>
                </a:cubicBezTo>
                <a:cubicBezTo>
                  <a:pt x="25039" y="83454"/>
                  <a:pt x="24566" y="85090"/>
                  <a:pt x="24094" y="86181"/>
                </a:cubicBezTo>
                <a:cubicBezTo>
                  <a:pt x="12283" y="72545"/>
                  <a:pt x="12283" y="72545"/>
                  <a:pt x="12283" y="72545"/>
                </a:cubicBezTo>
                <a:cubicBezTo>
                  <a:pt x="10393" y="70363"/>
                  <a:pt x="9448" y="67636"/>
                  <a:pt x="9448" y="64363"/>
                </a:cubicBezTo>
                <a:cubicBezTo>
                  <a:pt x="9448" y="61636"/>
                  <a:pt x="10393" y="58363"/>
                  <a:pt x="12283" y="56181"/>
                </a:cubicBezTo>
                <a:cubicBezTo>
                  <a:pt x="12283" y="56181"/>
                  <a:pt x="12283" y="56181"/>
                  <a:pt x="12283" y="56181"/>
                </a:cubicBezTo>
                <a:cubicBezTo>
                  <a:pt x="12283" y="40909"/>
                  <a:pt x="12283" y="40909"/>
                  <a:pt x="12283" y="40909"/>
                </a:cubicBezTo>
                <a:cubicBezTo>
                  <a:pt x="12283" y="37090"/>
                  <a:pt x="9448" y="33818"/>
                  <a:pt x="6141" y="33818"/>
                </a:cubicBezTo>
                <a:cubicBezTo>
                  <a:pt x="2834" y="33818"/>
                  <a:pt x="0" y="37090"/>
                  <a:pt x="0" y="40909"/>
                </a:cubicBezTo>
                <a:close/>
                <a:moveTo>
                  <a:pt x="15118" y="54000"/>
                </a:moveTo>
                <a:cubicBezTo>
                  <a:pt x="16535" y="53454"/>
                  <a:pt x="17952" y="53454"/>
                  <a:pt x="19842" y="53454"/>
                </a:cubicBezTo>
                <a:cubicBezTo>
                  <a:pt x="19842" y="33272"/>
                  <a:pt x="19842" y="33272"/>
                  <a:pt x="19842" y="33272"/>
                </a:cubicBezTo>
                <a:cubicBezTo>
                  <a:pt x="19842" y="28909"/>
                  <a:pt x="17007" y="25636"/>
                  <a:pt x="13228" y="25636"/>
                </a:cubicBezTo>
                <a:cubicBezTo>
                  <a:pt x="10866" y="25636"/>
                  <a:pt x="8503" y="27818"/>
                  <a:pt x="7559" y="30545"/>
                </a:cubicBezTo>
                <a:cubicBezTo>
                  <a:pt x="11811" y="31636"/>
                  <a:pt x="15118" y="36000"/>
                  <a:pt x="15118" y="40909"/>
                </a:cubicBezTo>
                <a:lnTo>
                  <a:pt x="15118" y="54000"/>
                </a:lnTo>
                <a:close/>
                <a:moveTo>
                  <a:pt x="97322" y="54000"/>
                </a:moveTo>
                <a:cubicBezTo>
                  <a:pt x="97322" y="34363"/>
                  <a:pt x="97322" y="34363"/>
                  <a:pt x="97322" y="34363"/>
                </a:cubicBezTo>
                <a:cubicBezTo>
                  <a:pt x="95433" y="36000"/>
                  <a:pt x="93543" y="38181"/>
                  <a:pt x="93543" y="40909"/>
                </a:cubicBezTo>
                <a:cubicBezTo>
                  <a:pt x="93543" y="57272"/>
                  <a:pt x="93543" y="57272"/>
                  <a:pt x="93543" y="57272"/>
                </a:cubicBezTo>
                <a:cubicBezTo>
                  <a:pt x="94015" y="56181"/>
                  <a:pt x="94015" y="56181"/>
                  <a:pt x="94015" y="56181"/>
                </a:cubicBezTo>
                <a:cubicBezTo>
                  <a:pt x="94960" y="55636"/>
                  <a:pt x="96377" y="54545"/>
                  <a:pt x="97322" y="54000"/>
                </a:cubicBezTo>
                <a:close/>
                <a:moveTo>
                  <a:pt x="113858" y="33818"/>
                </a:moveTo>
                <a:cubicBezTo>
                  <a:pt x="110551" y="33818"/>
                  <a:pt x="107716" y="37090"/>
                  <a:pt x="107716" y="40909"/>
                </a:cubicBezTo>
                <a:cubicBezTo>
                  <a:pt x="107716" y="56181"/>
                  <a:pt x="107716" y="56181"/>
                  <a:pt x="107716" y="56181"/>
                </a:cubicBezTo>
                <a:cubicBezTo>
                  <a:pt x="107716" y="56181"/>
                  <a:pt x="107716" y="56181"/>
                  <a:pt x="107716" y="56181"/>
                </a:cubicBezTo>
                <a:cubicBezTo>
                  <a:pt x="109606" y="58363"/>
                  <a:pt x="111023" y="61636"/>
                  <a:pt x="111023" y="64363"/>
                </a:cubicBezTo>
                <a:cubicBezTo>
                  <a:pt x="111023" y="67636"/>
                  <a:pt x="109606" y="70363"/>
                  <a:pt x="107716" y="72545"/>
                </a:cubicBezTo>
                <a:cubicBezTo>
                  <a:pt x="95905" y="86181"/>
                  <a:pt x="95905" y="86181"/>
                  <a:pt x="95905" y="86181"/>
                </a:cubicBezTo>
                <a:cubicBezTo>
                  <a:pt x="95433" y="85090"/>
                  <a:pt x="94960" y="83454"/>
                  <a:pt x="94015" y="82363"/>
                </a:cubicBezTo>
                <a:cubicBezTo>
                  <a:pt x="105354" y="69272"/>
                  <a:pt x="105354" y="69272"/>
                  <a:pt x="105354" y="69272"/>
                </a:cubicBezTo>
                <a:cubicBezTo>
                  <a:pt x="107716" y="66545"/>
                  <a:pt x="107716" y="62181"/>
                  <a:pt x="105354" y="59454"/>
                </a:cubicBezTo>
                <a:cubicBezTo>
                  <a:pt x="102992" y="56727"/>
                  <a:pt x="99212" y="56727"/>
                  <a:pt x="96850" y="59454"/>
                </a:cubicBezTo>
                <a:cubicBezTo>
                  <a:pt x="84566" y="73636"/>
                  <a:pt x="84566" y="73636"/>
                  <a:pt x="84566" y="73636"/>
                </a:cubicBezTo>
                <a:cubicBezTo>
                  <a:pt x="78897" y="71454"/>
                  <a:pt x="71811" y="73090"/>
                  <a:pt x="67086" y="78545"/>
                </a:cubicBezTo>
                <a:cubicBezTo>
                  <a:pt x="60944" y="86181"/>
                  <a:pt x="60944" y="98727"/>
                  <a:pt x="67086" y="106363"/>
                </a:cubicBezTo>
                <a:cubicBezTo>
                  <a:pt x="67086" y="106363"/>
                  <a:pt x="67086" y="106363"/>
                  <a:pt x="67086" y="106363"/>
                </a:cubicBezTo>
                <a:cubicBezTo>
                  <a:pt x="79370" y="120000"/>
                  <a:pt x="79370" y="120000"/>
                  <a:pt x="79370" y="120000"/>
                </a:cubicBezTo>
                <a:cubicBezTo>
                  <a:pt x="82677" y="116727"/>
                  <a:pt x="82677" y="116727"/>
                  <a:pt x="82677" y="116727"/>
                </a:cubicBezTo>
                <a:cubicBezTo>
                  <a:pt x="82677" y="116181"/>
                  <a:pt x="82677" y="116181"/>
                  <a:pt x="82677" y="116181"/>
                </a:cubicBezTo>
                <a:cubicBezTo>
                  <a:pt x="90236" y="107454"/>
                  <a:pt x="90236" y="107454"/>
                  <a:pt x="90236" y="107454"/>
                </a:cubicBezTo>
                <a:cubicBezTo>
                  <a:pt x="90708" y="106909"/>
                  <a:pt x="91181" y="106909"/>
                  <a:pt x="91653" y="106363"/>
                </a:cubicBezTo>
                <a:cubicBezTo>
                  <a:pt x="91653" y="105818"/>
                  <a:pt x="92125" y="105272"/>
                  <a:pt x="92598" y="105272"/>
                </a:cubicBezTo>
                <a:cubicBezTo>
                  <a:pt x="118582" y="75272"/>
                  <a:pt x="118582" y="75272"/>
                  <a:pt x="118582" y="75272"/>
                </a:cubicBezTo>
                <a:cubicBezTo>
                  <a:pt x="119527" y="74181"/>
                  <a:pt x="120000" y="72000"/>
                  <a:pt x="120000" y="70363"/>
                </a:cubicBezTo>
                <a:cubicBezTo>
                  <a:pt x="120000" y="40909"/>
                  <a:pt x="120000" y="40909"/>
                  <a:pt x="120000" y="40909"/>
                </a:cubicBezTo>
                <a:cubicBezTo>
                  <a:pt x="120000" y="37090"/>
                  <a:pt x="117165" y="33818"/>
                  <a:pt x="113858" y="33818"/>
                </a:cubicBezTo>
                <a:close/>
                <a:moveTo>
                  <a:pt x="104881" y="40909"/>
                </a:moveTo>
                <a:cubicBezTo>
                  <a:pt x="104881" y="36000"/>
                  <a:pt x="108188" y="31636"/>
                  <a:pt x="112440" y="30545"/>
                </a:cubicBezTo>
                <a:cubicBezTo>
                  <a:pt x="111496" y="27818"/>
                  <a:pt x="109606" y="25636"/>
                  <a:pt x="106771" y="25636"/>
                </a:cubicBezTo>
                <a:cubicBezTo>
                  <a:pt x="102992" y="25636"/>
                  <a:pt x="100629" y="28909"/>
                  <a:pt x="100629" y="33272"/>
                </a:cubicBezTo>
                <a:cubicBezTo>
                  <a:pt x="100629" y="53454"/>
                  <a:pt x="100629" y="53454"/>
                  <a:pt x="100629" y="53454"/>
                </a:cubicBezTo>
                <a:cubicBezTo>
                  <a:pt x="102047" y="53454"/>
                  <a:pt x="103464" y="53454"/>
                  <a:pt x="104881" y="54000"/>
                </a:cubicBezTo>
                <a:lnTo>
                  <a:pt x="104881" y="40909"/>
                </a:lnTo>
                <a:close/>
                <a:moveTo>
                  <a:pt x="73700" y="0"/>
                </a:moveTo>
                <a:cubicBezTo>
                  <a:pt x="68031" y="0"/>
                  <a:pt x="63307" y="3272"/>
                  <a:pt x="60000" y="8181"/>
                </a:cubicBezTo>
                <a:cubicBezTo>
                  <a:pt x="57165" y="3272"/>
                  <a:pt x="51968" y="0"/>
                  <a:pt x="46299" y="0"/>
                </a:cubicBezTo>
                <a:cubicBezTo>
                  <a:pt x="36850" y="0"/>
                  <a:pt x="29291" y="8727"/>
                  <a:pt x="29291" y="19636"/>
                </a:cubicBezTo>
                <a:cubicBezTo>
                  <a:pt x="29291" y="23454"/>
                  <a:pt x="30236" y="27818"/>
                  <a:pt x="32598" y="31090"/>
                </a:cubicBezTo>
                <a:cubicBezTo>
                  <a:pt x="32598" y="31090"/>
                  <a:pt x="32598" y="31636"/>
                  <a:pt x="32598" y="31636"/>
                </a:cubicBezTo>
                <a:cubicBezTo>
                  <a:pt x="57637" y="68727"/>
                  <a:pt x="57637" y="68727"/>
                  <a:pt x="57637" y="68727"/>
                </a:cubicBezTo>
                <a:cubicBezTo>
                  <a:pt x="58110" y="69818"/>
                  <a:pt x="59055" y="70363"/>
                  <a:pt x="60000" y="70363"/>
                </a:cubicBezTo>
                <a:cubicBezTo>
                  <a:pt x="60944" y="70363"/>
                  <a:pt x="61889" y="69818"/>
                  <a:pt x="62362" y="68727"/>
                </a:cubicBezTo>
                <a:cubicBezTo>
                  <a:pt x="87401" y="31636"/>
                  <a:pt x="87401" y="31636"/>
                  <a:pt x="87401" y="31636"/>
                </a:cubicBezTo>
                <a:cubicBezTo>
                  <a:pt x="87401" y="31636"/>
                  <a:pt x="87401" y="31090"/>
                  <a:pt x="87401" y="31090"/>
                </a:cubicBezTo>
                <a:cubicBezTo>
                  <a:pt x="89763" y="27818"/>
                  <a:pt x="90708" y="24000"/>
                  <a:pt x="90708" y="19636"/>
                </a:cubicBezTo>
                <a:cubicBezTo>
                  <a:pt x="90708" y="8727"/>
                  <a:pt x="83149" y="0"/>
                  <a:pt x="73700"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5" name="Google Shape;2525;p324"/>
          <p:cNvSpPr/>
          <p:nvPr/>
        </p:nvSpPr>
        <p:spPr>
          <a:xfrm>
            <a:off x="5897372" y="2488854"/>
            <a:ext cx="312600" cy="273900"/>
          </a:xfrm>
          <a:custGeom>
            <a:avLst/>
            <a:gdLst/>
            <a:ahLst/>
            <a:cxnLst/>
            <a:rect l="l" t="t" r="r" b="b"/>
            <a:pathLst>
              <a:path w="120000" h="120000" extrusionOk="0">
                <a:moveTo>
                  <a:pt x="42597" y="70276"/>
                </a:moveTo>
                <a:cubicBezTo>
                  <a:pt x="42597" y="59668"/>
                  <a:pt x="36883" y="50386"/>
                  <a:pt x="29610" y="49060"/>
                </a:cubicBezTo>
                <a:cubicBezTo>
                  <a:pt x="29610" y="68287"/>
                  <a:pt x="29610" y="68287"/>
                  <a:pt x="29610" y="68287"/>
                </a:cubicBezTo>
                <a:lnTo>
                  <a:pt x="42597" y="70276"/>
                </a:lnTo>
                <a:close/>
                <a:moveTo>
                  <a:pt x="25454" y="73591"/>
                </a:moveTo>
                <a:cubicBezTo>
                  <a:pt x="25454" y="54364"/>
                  <a:pt x="25454" y="54364"/>
                  <a:pt x="25454" y="54364"/>
                </a:cubicBezTo>
                <a:cubicBezTo>
                  <a:pt x="18181" y="53038"/>
                  <a:pt x="12467" y="60994"/>
                  <a:pt x="12467" y="71602"/>
                </a:cubicBezTo>
                <a:cubicBezTo>
                  <a:pt x="12467" y="82209"/>
                  <a:pt x="18181" y="92154"/>
                  <a:pt x="25454" y="92817"/>
                </a:cubicBezTo>
                <a:cubicBezTo>
                  <a:pt x="32727" y="94143"/>
                  <a:pt x="38441" y="86187"/>
                  <a:pt x="38441" y="75580"/>
                </a:cubicBezTo>
                <a:lnTo>
                  <a:pt x="25454" y="73591"/>
                </a:lnTo>
                <a:close/>
                <a:moveTo>
                  <a:pt x="45714" y="37790"/>
                </a:moveTo>
                <a:cubicBezTo>
                  <a:pt x="45194" y="37790"/>
                  <a:pt x="45194" y="37790"/>
                  <a:pt x="45194" y="37790"/>
                </a:cubicBezTo>
                <a:cubicBezTo>
                  <a:pt x="15064" y="29171"/>
                  <a:pt x="15064" y="29171"/>
                  <a:pt x="15064" y="29171"/>
                </a:cubicBezTo>
                <a:cubicBezTo>
                  <a:pt x="13506" y="28508"/>
                  <a:pt x="11948" y="25856"/>
                  <a:pt x="12467" y="23867"/>
                </a:cubicBezTo>
                <a:cubicBezTo>
                  <a:pt x="12987" y="21215"/>
                  <a:pt x="14545" y="19889"/>
                  <a:pt x="16623" y="20552"/>
                </a:cubicBezTo>
                <a:cubicBezTo>
                  <a:pt x="46753" y="29834"/>
                  <a:pt x="46753" y="29834"/>
                  <a:pt x="46753" y="29834"/>
                </a:cubicBezTo>
                <a:cubicBezTo>
                  <a:pt x="48311" y="29834"/>
                  <a:pt x="49350" y="32486"/>
                  <a:pt x="48831" y="34475"/>
                </a:cubicBezTo>
                <a:cubicBezTo>
                  <a:pt x="48831" y="36464"/>
                  <a:pt x="47272" y="37790"/>
                  <a:pt x="45714" y="37790"/>
                </a:cubicBezTo>
                <a:close/>
                <a:moveTo>
                  <a:pt x="113246" y="71602"/>
                </a:moveTo>
                <a:cubicBezTo>
                  <a:pt x="113246" y="72928"/>
                  <a:pt x="112727" y="73591"/>
                  <a:pt x="111688" y="74254"/>
                </a:cubicBezTo>
                <a:cubicBezTo>
                  <a:pt x="111168" y="74917"/>
                  <a:pt x="111168" y="74917"/>
                  <a:pt x="110649" y="74917"/>
                </a:cubicBezTo>
                <a:cubicBezTo>
                  <a:pt x="110129" y="74917"/>
                  <a:pt x="109090" y="74254"/>
                  <a:pt x="108571" y="73591"/>
                </a:cubicBezTo>
                <a:cubicBezTo>
                  <a:pt x="105454" y="69613"/>
                  <a:pt x="105454" y="69613"/>
                  <a:pt x="105454" y="69613"/>
                </a:cubicBezTo>
                <a:cubicBezTo>
                  <a:pt x="96103" y="80883"/>
                  <a:pt x="96103" y="80883"/>
                  <a:pt x="96103" y="80883"/>
                </a:cubicBezTo>
                <a:cubicBezTo>
                  <a:pt x="95064" y="82209"/>
                  <a:pt x="93506" y="82872"/>
                  <a:pt x="92467" y="82209"/>
                </a:cubicBezTo>
                <a:cubicBezTo>
                  <a:pt x="81558" y="75580"/>
                  <a:pt x="81558" y="75580"/>
                  <a:pt x="81558" y="75580"/>
                </a:cubicBezTo>
                <a:cubicBezTo>
                  <a:pt x="69610" y="103425"/>
                  <a:pt x="69610" y="103425"/>
                  <a:pt x="69610" y="103425"/>
                </a:cubicBezTo>
                <a:cubicBezTo>
                  <a:pt x="69090" y="104751"/>
                  <a:pt x="68051" y="105414"/>
                  <a:pt x="67012" y="105414"/>
                </a:cubicBezTo>
                <a:cubicBezTo>
                  <a:pt x="66493" y="105414"/>
                  <a:pt x="65974" y="105414"/>
                  <a:pt x="65454" y="105414"/>
                </a:cubicBezTo>
                <a:cubicBezTo>
                  <a:pt x="63896" y="104088"/>
                  <a:pt x="63376" y="101436"/>
                  <a:pt x="63896" y="99447"/>
                </a:cubicBezTo>
                <a:cubicBezTo>
                  <a:pt x="77402" y="68287"/>
                  <a:pt x="77402" y="68287"/>
                  <a:pt x="77402" y="68287"/>
                </a:cubicBezTo>
                <a:cubicBezTo>
                  <a:pt x="78441" y="66298"/>
                  <a:pt x="80000" y="64972"/>
                  <a:pt x="81558" y="66298"/>
                </a:cubicBezTo>
                <a:cubicBezTo>
                  <a:pt x="92987" y="72928"/>
                  <a:pt x="92987" y="72928"/>
                  <a:pt x="92987" y="72928"/>
                </a:cubicBezTo>
                <a:cubicBezTo>
                  <a:pt x="100779" y="62983"/>
                  <a:pt x="100779" y="62983"/>
                  <a:pt x="100779" y="62983"/>
                </a:cubicBezTo>
                <a:cubicBezTo>
                  <a:pt x="97142" y="59005"/>
                  <a:pt x="97142" y="59005"/>
                  <a:pt x="97142" y="59005"/>
                </a:cubicBezTo>
                <a:cubicBezTo>
                  <a:pt x="96103" y="57679"/>
                  <a:pt x="96103" y="56353"/>
                  <a:pt x="96623" y="55027"/>
                </a:cubicBezTo>
                <a:cubicBezTo>
                  <a:pt x="97142" y="53701"/>
                  <a:pt x="97662" y="53038"/>
                  <a:pt x="98701" y="53038"/>
                </a:cubicBezTo>
                <a:cubicBezTo>
                  <a:pt x="98701" y="53038"/>
                  <a:pt x="98701" y="53038"/>
                  <a:pt x="98701" y="53038"/>
                </a:cubicBezTo>
                <a:cubicBezTo>
                  <a:pt x="110649" y="53038"/>
                  <a:pt x="110649" y="53038"/>
                  <a:pt x="110649" y="53038"/>
                </a:cubicBezTo>
                <a:cubicBezTo>
                  <a:pt x="112207" y="53038"/>
                  <a:pt x="113246" y="54364"/>
                  <a:pt x="113246" y="56353"/>
                </a:cubicBezTo>
                <a:lnTo>
                  <a:pt x="113246" y="71602"/>
                </a:lnTo>
                <a:close/>
                <a:moveTo>
                  <a:pt x="66493" y="38453"/>
                </a:moveTo>
                <a:cubicBezTo>
                  <a:pt x="87272" y="31823"/>
                  <a:pt x="87272" y="31823"/>
                  <a:pt x="87272" y="31823"/>
                </a:cubicBezTo>
                <a:cubicBezTo>
                  <a:pt x="89350" y="31160"/>
                  <a:pt x="90909" y="33149"/>
                  <a:pt x="91428" y="35138"/>
                </a:cubicBezTo>
                <a:cubicBezTo>
                  <a:pt x="91948" y="37790"/>
                  <a:pt x="90909" y="39779"/>
                  <a:pt x="88831" y="40441"/>
                </a:cubicBezTo>
                <a:cubicBezTo>
                  <a:pt x="68051" y="46408"/>
                  <a:pt x="68051" y="46408"/>
                  <a:pt x="68051" y="46408"/>
                </a:cubicBezTo>
                <a:cubicBezTo>
                  <a:pt x="67532" y="46408"/>
                  <a:pt x="67012" y="46408"/>
                  <a:pt x="67012" y="46408"/>
                </a:cubicBezTo>
                <a:cubicBezTo>
                  <a:pt x="65454" y="46408"/>
                  <a:pt x="64415" y="45082"/>
                  <a:pt x="63896" y="43093"/>
                </a:cubicBezTo>
                <a:cubicBezTo>
                  <a:pt x="63376" y="41104"/>
                  <a:pt x="64415" y="38453"/>
                  <a:pt x="66493" y="38453"/>
                </a:cubicBezTo>
                <a:close/>
                <a:moveTo>
                  <a:pt x="66493" y="23204"/>
                </a:moveTo>
                <a:cubicBezTo>
                  <a:pt x="108571" y="10607"/>
                  <a:pt x="108571" y="10607"/>
                  <a:pt x="108571" y="10607"/>
                </a:cubicBezTo>
                <a:cubicBezTo>
                  <a:pt x="110129" y="9944"/>
                  <a:pt x="112207" y="11270"/>
                  <a:pt x="112727" y="13922"/>
                </a:cubicBezTo>
                <a:cubicBezTo>
                  <a:pt x="112727" y="15911"/>
                  <a:pt x="111688" y="18563"/>
                  <a:pt x="110129" y="19226"/>
                </a:cubicBezTo>
                <a:cubicBezTo>
                  <a:pt x="68051" y="31160"/>
                  <a:pt x="68051" y="31160"/>
                  <a:pt x="68051" y="31160"/>
                </a:cubicBezTo>
                <a:cubicBezTo>
                  <a:pt x="67532" y="31160"/>
                  <a:pt x="67012" y="31160"/>
                  <a:pt x="67012" y="31160"/>
                </a:cubicBezTo>
                <a:cubicBezTo>
                  <a:pt x="65454" y="31160"/>
                  <a:pt x="64415" y="29834"/>
                  <a:pt x="63896" y="27845"/>
                </a:cubicBezTo>
                <a:cubicBezTo>
                  <a:pt x="63376" y="25856"/>
                  <a:pt x="64415" y="23867"/>
                  <a:pt x="66493" y="23204"/>
                </a:cubicBezTo>
                <a:close/>
                <a:moveTo>
                  <a:pt x="56623" y="110055"/>
                </a:moveTo>
                <a:cubicBezTo>
                  <a:pt x="6753" y="95469"/>
                  <a:pt x="6753" y="95469"/>
                  <a:pt x="6753" y="95469"/>
                </a:cubicBezTo>
                <a:cubicBezTo>
                  <a:pt x="6753" y="9281"/>
                  <a:pt x="6753" y="9281"/>
                  <a:pt x="6753" y="9281"/>
                </a:cubicBezTo>
                <a:cubicBezTo>
                  <a:pt x="56623" y="24530"/>
                  <a:pt x="56623" y="24530"/>
                  <a:pt x="56623" y="24530"/>
                </a:cubicBezTo>
                <a:lnTo>
                  <a:pt x="56623" y="110055"/>
                </a:lnTo>
                <a:close/>
                <a:moveTo>
                  <a:pt x="118441" y="662"/>
                </a:moveTo>
                <a:cubicBezTo>
                  <a:pt x="117922" y="0"/>
                  <a:pt x="116883" y="0"/>
                  <a:pt x="115844" y="0"/>
                </a:cubicBezTo>
                <a:cubicBezTo>
                  <a:pt x="59740" y="16574"/>
                  <a:pt x="59740" y="16574"/>
                  <a:pt x="59740" y="16574"/>
                </a:cubicBezTo>
                <a:cubicBezTo>
                  <a:pt x="4155" y="0"/>
                  <a:pt x="4155" y="0"/>
                  <a:pt x="4155" y="0"/>
                </a:cubicBezTo>
                <a:cubicBezTo>
                  <a:pt x="3116" y="0"/>
                  <a:pt x="2077" y="0"/>
                  <a:pt x="1038" y="662"/>
                </a:cubicBezTo>
                <a:cubicBezTo>
                  <a:pt x="519" y="1325"/>
                  <a:pt x="0" y="2651"/>
                  <a:pt x="0" y="3977"/>
                </a:cubicBezTo>
                <a:cubicBezTo>
                  <a:pt x="0" y="98784"/>
                  <a:pt x="0" y="98784"/>
                  <a:pt x="0" y="98784"/>
                </a:cubicBezTo>
                <a:cubicBezTo>
                  <a:pt x="0" y="100773"/>
                  <a:pt x="1038" y="102762"/>
                  <a:pt x="2597" y="103425"/>
                </a:cubicBezTo>
                <a:cubicBezTo>
                  <a:pt x="59220" y="120000"/>
                  <a:pt x="59220" y="120000"/>
                  <a:pt x="59220" y="120000"/>
                </a:cubicBezTo>
                <a:cubicBezTo>
                  <a:pt x="59220" y="120000"/>
                  <a:pt x="59740" y="120000"/>
                  <a:pt x="59740" y="120000"/>
                </a:cubicBezTo>
                <a:cubicBezTo>
                  <a:pt x="60259" y="120000"/>
                  <a:pt x="60259" y="120000"/>
                  <a:pt x="60779" y="120000"/>
                </a:cubicBezTo>
                <a:cubicBezTo>
                  <a:pt x="117402" y="103425"/>
                  <a:pt x="117402" y="103425"/>
                  <a:pt x="117402" y="103425"/>
                </a:cubicBezTo>
                <a:cubicBezTo>
                  <a:pt x="118961" y="102762"/>
                  <a:pt x="119999" y="100773"/>
                  <a:pt x="119999" y="98784"/>
                </a:cubicBezTo>
                <a:cubicBezTo>
                  <a:pt x="119999" y="3977"/>
                  <a:pt x="119999" y="3977"/>
                  <a:pt x="119999" y="3977"/>
                </a:cubicBezTo>
                <a:cubicBezTo>
                  <a:pt x="119999" y="2651"/>
                  <a:pt x="119480" y="1325"/>
                  <a:pt x="118441" y="66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6" name="Google Shape;2526;p324"/>
          <p:cNvSpPr/>
          <p:nvPr/>
        </p:nvSpPr>
        <p:spPr>
          <a:xfrm>
            <a:off x="5911388" y="1796288"/>
            <a:ext cx="244500" cy="273900"/>
          </a:xfrm>
          <a:custGeom>
            <a:avLst/>
            <a:gdLst/>
            <a:ahLst/>
            <a:cxnLst/>
            <a:rect l="l" t="t" r="r" b="b"/>
            <a:pathLst>
              <a:path w="120000" h="120000" extrusionOk="0">
                <a:moveTo>
                  <a:pt x="14619" y="45483"/>
                </a:moveTo>
                <a:cubicBezTo>
                  <a:pt x="14010" y="54193"/>
                  <a:pt x="17664" y="62903"/>
                  <a:pt x="26192" y="69193"/>
                </a:cubicBezTo>
                <a:cubicBezTo>
                  <a:pt x="34111" y="75967"/>
                  <a:pt x="45076" y="78870"/>
                  <a:pt x="56040" y="78387"/>
                </a:cubicBezTo>
                <a:cubicBezTo>
                  <a:pt x="56649" y="69677"/>
                  <a:pt x="52994" y="60967"/>
                  <a:pt x="44467" y="54677"/>
                </a:cubicBezTo>
                <a:cubicBezTo>
                  <a:pt x="36548" y="47903"/>
                  <a:pt x="25583" y="45000"/>
                  <a:pt x="14619" y="45483"/>
                </a:cubicBezTo>
                <a:close/>
                <a:moveTo>
                  <a:pt x="75532" y="54677"/>
                </a:moveTo>
                <a:cubicBezTo>
                  <a:pt x="67005" y="60967"/>
                  <a:pt x="63959" y="69677"/>
                  <a:pt x="63959" y="78387"/>
                </a:cubicBezTo>
                <a:cubicBezTo>
                  <a:pt x="74923" y="78870"/>
                  <a:pt x="85888" y="75967"/>
                  <a:pt x="94416" y="69193"/>
                </a:cubicBezTo>
                <a:cubicBezTo>
                  <a:pt x="102335" y="62903"/>
                  <a:pt x="105989" y="54193"/>
                  <a:pt x="105380" y="45483"/>
                </a:cubicBezTo>
                <a:cubicBezTo>
                  <a:pt x="94416" y="45000"/>
                  <a:pt x="83451" y="47903"/>
                  <a:pt x="75532" y="54677"/>
                </a:cubicBezTo>
                <a:close/>
                <a:moveTo>
                  <a:pt x="28629" y="23225"/>
                </a:moveTo>
                <a:cubicBezTo>
                  <a:pt x="28020" y="29032"/>
                  <a:pt x="30456" y="34838"/>
                  <a:pt x="35939" y="39193"/>
                </a:cubicBezTo>
                <a:cubicBezTo>
                  <a:pt x="41421" y="43548"/>
                  <a:pt x="48730" y="45483"/>
                  <a:pt x="56040" y="45483"/>
                </a:cubicBezTo>
                <a:cubicBezTo>
                  <a:pt x="56649" y="39677"/>
                  <a:pt x="54213" y="33870"/>
                  <a:pt x="48730" y="29516"/>
                </a:cubicBezTo>
                <a:cubicBezTo>
                  <a:pt x="42639" y="25161"/>
                  <a:pt x="35939" y="23225"/>
                  <a:pt x="28629" y="23225"/>
                </a:cubicBezTo>
                <a:close/>
                <a:moveTo>
                  <a:pt x="71878" y="29516"/>
                </a:moveTo>
                <a:cubicBezTo>
                  <a:pt x="66395" y="33870"/>
                  <a:pt x="63959" y="39677"/>
                  <a:pt x="63959" y="45483"/>
                </a:cubicBezTo>
                <a:cubicBezTo>
                  <a:pt x="71269" y="45483"/>
                  <a:pt x="78578" y="43548"/>
                  <a:pt x="84060" y="39193"/>
                </a:cubicBezTo>
                <a:cubicBezTo>
                  <a:pt x="89543" y="34838"/>
                  <a:pt x="91979" y="29032"/>
                  <a:pt x="91979" y="23225"/>
                </a:cubicBezTo>
                <a:cubicBezTo>
                  <a:pt x="84670" y="23225"/>
                  <a:pt x="77360" y="25161"/>
                  <a:pt x="71878" y="29516"/>
                </a:cubicBezTo>
                <a:close/>
                <a:moveTo>
                  <a:pt x="52385" y="13548"/>
                </a:moveTo>
                <a:cubicBezTo>
                  <a:pt x="52385" y="18870"/>
                  <a:pt x="55431" y="23709"/>
                  <a:pt x="60304" y="26612"/>
                </a:cubicBezTo>
                <a:cubicBezTo>
                  <a:pt x="64568" y="23709"/>
                  <a:pt x="67614" y="18870"/>
                  <a:pt x="67614" y="13548"/>
                </a:cubicBezTo>
                <a:cubicBezTo>
                  <a:pt x="67614" y="8225"/>
                  <a:pt x="64568" y="3387"/>
                  <a:pt x="60304" y="0"/>
                </a:cubicBezTo>
                <a:cubicBezTo>
                  <a:pt x="55431" y="3387"/>
                  <a:pt x="52385" y="8225"/>
                  <a:pt x="52385" y="13548"/>
                </a:cubicBezTo>
                <a:close/>
                <a:moveTo>
                  <a:pt x="609" y="75483"/>
                </a:moveTo>
                <a:cubicBezTo>
                  <a:pt x="0" y="87096"/>
                  <a:pt x="4873" y="98709"/>
                  <a:pt x="15837" y="107419"/>
                </a:cubicBezTo>
                <a:cubicBezTo>
                  <a:pt x="26802" y="116129"/>
                  <a:pt x="41421" y="120000"/>
                  <a:pt x="56040" y="119032"/>
                </a:cubicBezTo>
                <a:cubicBezTo>
                  <a:pt x="56649" y="107903"/>
                  <a:pt x="51776" y="96290"/>
                  <a:pt x="40812" y="87580"/>
                </a:cubicBezTo>
                <a:cubicBezTo>
                  <a:pt x="29847" y="78870"/>
                  <a:pt x="15228" y="74516"/>
                  <a:pt x="609" y="75483"/>
                </a:cubicBezTo>
                <a:close/>
                <a:moveTo>
                  <a:pt x="79187" y="87580"/>
                </a:moveTo>
                <a:cubicBezTo>
                  <a:pt x="68223" y="96290"/>
                  <a:pt x="63350" y="107903"/>
                  <a:pt x="64568" y="119032"/>
                </a:cubicBezTo>
                <a:cubicBezTo>
                  <a:pt x="78578" y="120000"/>
                  <a:pt x="93197" y="116129"/>
                  <a:pt x="104162" y="107419"/>
                </a:cubicBezTo>
                <a:cubicBezTo>
                  <a:pt x="115126" y="98709"/>
                  <a:pt x="120000" y="87096"/>
                  <a:pt x="119390" y="75483"/>
                </a:cubicBezTo>
                <a:cubicBezTo>
                  <a:pt x="104771" y="74516"/>
                  <a:pt x="90152" y="78870"/>
                  <a:pt x="79187" y="8758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27" name="Google Shape;2527;p324"/>
          <p:cNvSpPr txBox="1"/>
          <p:nvPr/>
        </p:nvSpPr>
        <p:spPr>
          <a:xfrm>
            <a:off x="5389400" y="2068563"/>
            <a:ext cx="1329900" cy="336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Acting as good stewards of public resources</a:t>
            </a:r>
            <a:endParaRPr sz="800" b="0" i="1" u="none" strike="noStrike" cap="none" dirty="0">
              <a:solidFill>
                <a:srgbClr val="000000"/>
              </a:solidFill>
              <a:latin typeface="Arial"/>
              <a:ea typeface="Arial"/>
              <a:cs typeface="Arial"/>
              <a:sym typeface="Arial"/>
            </a:endParaRPr>
          </a:p>
        </p:txBody>
      </p:sp>
      <p:sp>
        <p:nvSpPr>
          <p:cNvPr id="2528" name="Google Shape;2528;p324"/>
          <p:cNvSpPr txBox="1"/>
          <p:nvPr/>
        </p:nvSpPr>
        <p:spPr>
          <a:xfrm>
            <a:off x="6789175" y="2759249"/>
            <a:ext cx="1206600" cy="44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Conducting innovative research that changes lives</a:t>
            </a:r>
            <a:endParaRPr sz="800" b="0" i="1" u="none" strike="noStrike" cap="none" dirty="0">
              <a:solidFill>
                <a:srgbClr val="000000"/>
              </a:solidFill>
              <a:latin typeface="Arial"/>
              <a:ea typeface="Arial"/>
              <a:cs typeface="Arial"/>
              <a:sym typeface="Arial"/>
            </a:endParaRPr>
          </a:p>
        </p:txBody>
      </p:sp>
      <p:sp>
        <p:nvSpPr>
          <p:cNvPr id="2529" name="Google Shape;2529;p324"/>
          <p:cNvSpPr txBox="1"/>
          <p:nvPr/>
        </p:nvSpPr>
        <p:spPr>
          <a:xfrm>
            <a:off x="6789175" y="3555224"/>
            <a:ext cx="1206600" cy="45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dirty="0">
                <a:solidFill>
                  <a:srgbClr val="000000"/>
                </a:solidFill>
                <a:latin typeface="Arial"/>
                <a:ea typeface="Arial"/>
                <a:cs typeface="Arial"/>
                <a:sym typeface="Arial"/>
              </a:rPr>
              <a:t>Building relationships and volunteering in the community</a:t>
            </a:r>
            <a:endParaRPr sz="800" b="0" i="1" u="none" strike="noStrike" cap="none" dirty="0">
              <a:solidFill>
                <a:srgbClr val="000000"/>
              </a:solidFill>
              <a:latin typeface="Arial"/>
              <a:ea typeface="Arial"/>
              <a:cs typeface="Arial"/>
              <a:sym typeface="Arial"/>
            </a:endParaRPr>
          </a:p>
        </p:txBody>
      </p:sp>
      <p:sp>
        <p:nvSpPr>
          <p:cNvPr id="2530" name="Google Shape;2530;p324"/>
          <p:cNvSpPr txBox="1"/>
          <p:nvPr/>
        </p:nvSpPr>
        <p:spPr>
          <a:xfrm>
            <a:off x="5971649" y="4157834"/>
            <a:ext cx="1329900" cy="27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dirty="0">
                <a:solidFill>
                  <a:srgbClr val="000000"/>
                </a:solidFill>
                <a:latin typeface="Arial"/>
                <a:ea typeface="Arial"/>
                <a:cs typeface="Arial"/>
                <a:sym typeface="Arial"/>
              </a:rPr>
              <a:t>Preparing students for success throughout their lives</a:t>
            </a:r>
            <a:endParaRPr sz="800" b="0" i="1" u="none" strike="noStrike" cap="none" dirty="0">
              <a:solidFill>
                <a:srgbClr val="000000"/>
              </a:solidFill>
              <a:latin typeface="Arial"/>
              <a:ea typeface="Arial"/>
              <a:cs typeface="Arial"/>
              <a:sym typeface="Arial"/>
            </a:endParaRPr>
          </a:p>
        </p:txBody>
      </p:sp>
      <p:sp>
        <p:nvSpPr>
          <p:cNvPr id="2531" name="Google Shape;2531;p324"/>
          <p:cNvSpPr/>
          <p:nvPr/>
        </p:nvSpPr>
        <p:spPr>
          <a:xfrm>
            <a:off x="7219075" y="2420504"/>
            <a:ext cx="336300" cy="336300"/>
          </a:xfrm>
          <a:custGeom>
            <a:avLst/>
            <a:gdLst/>
            <a:ahLst/>
            <a:cxnLst/>
            <a:rect l="l" t="t" r="r" b="b"/>
            <a:pathLst>
              <a:path w="120000" h="120000" extrusionOk="0">
                <a:moveTo>
                  <a:pt x="59516" y="42985"/>
                </a:moveTo>
                <a:cubicBezTo>
                  <a:pt x="52741" y="42985"/>
                  <a:pt x="45483" y="46567"/>
                  <a:pt x="45483" y="55970"/>
                </a:cubicBezTo>
                <a:cubicBezTo>
                  <a:pt x="45483" y="57761"/>
                  <a:pt x="44032" y="59104"/>
                  <a:pt x="42580" y="59104"/>
                </a:cubicBezTo>
                <a:cubicBezTo>
                  <a:pt x="40645" y="59104"/>
                  <a:pt x="39193" y="57761"/>
                  <a:pt x="39193" y="55970"/>
                </a:cubicBezTo>
                <a:cubicBezTo>
                  <a:pt x="39193" y="42985"/>
                  <a:pt x="49838" y="37164"/>
                  <a:pt x="59516" y="37164"/>
                </a:cubicBezTo>
                <a:cubicBezTo>
                  <a:pt x="60967" y="37164"/>
                  <a:pt x="62419" y="38507"/>
                  <a:pt x="62419" y="39850"/>
                </a:cubicBezTo>
                <a:cubicBezTo>
                  <a:pt x="62419" y="41641"/>
                  <a:pt x="60967" y="42985"/>
                  <a:pt x="59516" y="42985"/>
                </a:cubicBezTo>
                <a:close/>
                <a:moveTo>
                  <a:pt x="60483" y="28656"/>
                </a:moveTo>
                <a:cubicBezTo>
                  <a:pt x="40161" y="28656"/>
                  <a:pt x="30967" y="42985"/>
                  <a:pt x="30967" y="56417"/>
                </a:cubicBezTo>
                <a:cubicBezTo>
                  <a:pt x="30967" y="64925"/>
                  <a:pt x="34838" y="69850"/>
                  <a:pt x="38225" y="74328"/>
                </a:cubicBezTo>
                <a:cubicBezTo>
                  <a:pt x="42580" y="79253"/>
                  <a:pt x="46935" y="84626"/>
                  <a:pt x="46935" y="97611"/>
                </a:cubicBezTo>
                <a:cubicBezTo>
                  <a:pt x="46935" y="100298"/>
                  <a:pt x="49354" y="102537"/>
                  <a:pt x="52258" y="102537"/>
                </a:cubicBezTo>
                <a:cubicBezTo>
                  <a:pt x="68225" y="102537"/>
                  <a:pt x="68225" y="102537"/>
                  <a:pt x="68225" y="102537"/>
                </a:cubicBezTo>
                <a:cubicBezTo>
                  <a:pt x="71129" y="102537"/>
                  <a:pt x="73548" y="100298"/>
                  <a:pt x="73548" y="97611"/>
                </a:cubicBezTo>
                <a:cubicBezTo>
                  <a:pt x="73548" y="84626"/>
                  <a:pt x="77903" y="79253"/>
                  <a:pt x="82258" y="74328"/>
                </a:cubicBezTo>
                <a:cubicBezTo>
                  <a:pt x="85645" y="69850"/>
                  <a:pt x="89516" y="64925"/>
                  <a:pt x="89516" y="56417"/>
                </a:cubicBezTo>
                <a:cubicBezTo>
                  <a:pt x="89516" y="42985"/>
                  <a:pt x="80322" y="28656"/>
                  <a:pt x="60483" y="28656"/>
                </a:cubicBezTo>
                <a:close/>
                <a:moveTo>
                  <a:pt x="91935" y="9402"/>
                </a:moveTo>
                <a:cubicBezTo>
                  <a:pt x="90000" y="8059"/>
                  <a:pt x="87096" y="8955"/>
                  <a:pt x="86129" y="10746"/>
                </a:cubicBezTo>
                <a:cubicBezTo>
                  <a:pt x="80322" y="19701"/>
                  <a:pt x="80322" y="19701"/>
                  <a:pt x="80322" y="19701"/>
                </a:cubicBezTo>
                <a:cubicBezTo>
                  <a:pt x="79354" y="21492"/>
                  <a:pt x="79838" y="24179"/>
                  <a:pt x="82258" y="25074"/>
                </a:cubicBezTo>
                <a:cubicBezTo>
                  <a:pt x="82741" y="25522"/>
                  <a:pt x="83709" y="25522"/>
                  <a:pt x="84193" y="25522"/>
                </a:cubicBezTo>
                <a:cubicBezTo>
                  <a:pt x="85645" y="25522"/>
                  <a:pt x="87096" y="25074"/>
                  <a:pt x="88064" y="23731"/>
                </a:cubicBezTo>
                <a:cubicBezTo>
                  <a:pt x="93870" y="14776"/>
                  <a:pt x="93870" y="14776"/>
                  <a:pt x="93870" y="14776"/>
                </a:cubicBezTo>
                <a:cubicBezTo>
                  <a:pt x="94838" y="12985"/>
                  <a:pt x="94354" y="10298"/>
                  <a:pt x="91935" y="9402"/>
                </a:cubicBezTo>
                <a:close/>
                <a:moveTo>
                  <a:pt x="116612" y="56865"/>
                </a:moveTo>
                <a:cubicBezTo>
                  <a:pt x="108387" y="56865"/>
                  <a:pt x="108387" y="56865"/>
                  <a:pt x="108387" y="56865"/>
                </a:cubicBezTo>
                <a:cubicBezTo>
                  <a:pt x="106451" y="56865"/>
                  <a:pt x="104516" y="58208"/>
                  <a:pt x="104516" y="60000"/>
                </a:cubicBezTo>
                <a:cubicBezTo>
                  <a:pt x="104516" y="62238"/>
                  <a:pt x="106451" y="63582"/>
                  <a:pt x="108387" y="63582"/>
                </a:cubicBezTo>
                <a:cubicBezTo>
                  <a:pt x="116612" y="63582"/>
                  <a:pt x="116612" y="63582"/>
                  <a:pt x="116612" y="63582"/>
                </a:cubicBezTo>
                <a:cubicBezTo>
                  <a:pt x="118548" y="63582"/>
                  <a:pt x="120000" y="62238"/>
                  <a:pt x="120000" y="60000"/>
                </a:cubicBezTo>
                <a:cubicBezTo>
                  <a:pt x="120000" y="58208"/>
                  <a:pt x="118548" y="56865"/>
                  <a:pt x="116612" y="56865"/>
                </a:cubicBezTo>
                <a:close/>
                <a:moveTo>
                  <a:pt x="102096" y="41641"/>
                </a:moveTo>
                <a:cubicBezTo>
                  <a:pt x="102580" y="41641"/>
                  <a:pt x="103064" y="41194"/>
                  <a:pt x="103548" y="40746"/>
                </a:cubicBezTo>
                <a:cubicBezTo>
                  <a:pt x="112258" y="36716"/>
                  <a:pt x="112258" y="36716"/>
                  <a:pt x="112258" y="36716"/>
                </a:cubicBezTo>
                <a:cubicBezTo>
                  <a:pt x="113709" y="35373"/>
                  <a:pt x="114677" y="33582"/>
                  <a:pt x="113225" y="31791"/>
                </a:cubicBezTo>
                <a:cubicBezTo>
                  <a:pt x="112258" y="30000"/>
                  <a:pt x="110322" y="29552"/>
                  <a:pt x="108387" y="30447"/>
                </a:cubicBezTo>
                <a:cubicBezTo>
                  <a:pt x="100161" y="34925"/>
                  <a:pt x="100161" y="34925"/>
                  <a:pt x="100161" y="34925"/>
                </a:cubicBezTo>
                <a:cubicBezTo>
                  <a:pt x="98225" y="35820"/>
                  <a:pt x="97741" y="38059"/>
                  <a:pt x="98709" y="39850"/>
                </a:cubicBezTo>
                <a:cubicBezTo>
                  <a:pt x="99677" y="40746"/>
                  <a:pt x="100645" y="41641"/>
                  <a:pt x="102096" y="41641"/>
                </a:cubicBezTo>
                <a:close/>
                <a:moveTo>
                  <a:pt x="107903" y="82388"/>
                </a:moveTo>
                <a:cubicBezTo>
                  <a:pt x="103548" y="80149"/>
                  <a:pt x="103548" y="80149"/>
                  <a:pt x="103548" y="80149"/>
                </a:cubicBezTo>
                <a:cubicBezTo>
                  <a:pt x="102096" y="79253"/>
                  <a:pt x="100161" y="79701"/>
                  <a:pt x="99193" y="81044"/>
                </a:cubicBezTo>
                <a:cubicBezTo>
                  <a:pt x="98225" y="82388"/>
                  <a:pt x="98709" y="84179"/>
                  <a:pt x="100645" y="85074"/>
                </a:cubicBezTo>
                <a:cubicBezTo>
                  <a:pt x="105000" y="87313"/>
                  <a:pt x="105000" y="87313"/>
                  <a:pt x="105000" y="87313"/>
                </a:cubicBezTo>
                <a:cubicBezTo>
                  <a:pt x="105000" y="87761"/>
                  <a:pt x="105967" y="87761"/>
                  <a:pt x="106451" y="87761"/>
                </a:cubicBezTo>
                <a:cubicBezTo>
                  <a:pt x="107419" y="87761"/>
                  <a:pt x="108387" y="87313"/>
                  <a:pt x="108870" y="86417"/>
                </a:cubicBezTo>
                <a:cubicBezTo>
                  <a:pt x="109838" y="85074"/>
                  <a:pt x="109354" y="83283"/>
                  <a:pt x="107903" y="82388"/>
                </a:cubicBezTo>
                <a:close/>
                <a:moveTo>
                  <a:pt x="60483" y="19701"/>
                </a:moveTo>
                <a:cubicBezTo>
                  <a:pt x="62903" y="19701"/>
                  <a:pt x="64354" y="17910"/>
                  <a:pt x="64354" y="15671"/>
                </a:cubicBezTo>
                <a:cubicBezTo>
                  <a:pt x="64354" y="4029"/>
                  <a:pt x="64354" y="4029"/>
                  <a:pt x="64354" y="4029"/>
                </a:cubicBezTo>
                <a:cubicBezTo>
                  <a:pt x="64354" y="1791"/>
                  <a:pt x="62903" y="0"/>
                  <a:pt x="60483" y="0"/>
                </a:cubicBezTo>
                <a:cubicBezTo>
                  <a:pt x="57580" y="0"/>
                  <a:pt x="56129" y="1791"/>
                  <a:pt x="56129" y="4029"/>
                </a:cubicBezTo>
                <a:cubicBezTo>
                  <a:pt x="56129" y="15671"/>
                  <a:pt x="56129" y="15671"/>
                  <a:pt x="56129" y="15671"/>
                </a:cubicBezTo>
                <a:cubicBezTo>
                  <a:pt x="56129" y="17910"/>
                  <a:pt x="57580" y="19701"/>
                  <a:pt x="60483" y="19701"/>
                </a:cubicBezTo>
                <a:close/>
                <a:moveTo>
                  <a:pt x="15967" y="60000"/>
                </a:moveTo>
                <a:cubicBezTo>
                  <a:pt x="15967" y="58208"/>
                  <a:pt x="14032" y="56865"/>
                  <a:pt x="12096" y="56865"/>
                </a:cubicBezTo>
                <a:cubicBezTo>
                  <a:pt x="3870" y="56865"/>
                  <a:pt x="3870" y="56865"/>
                  <a:pt x="3870" y="56865"/>
                </a:cubicBezTo>
                <a:cubicBezTo>
                  <a:pt x="1935" y="56865"/>
                  <a:pt x="0" y="58208"/>
                  <a:pt x="0" y="60000"/>
                </a:cubicBezTo>
                <a:cubicBezTo>
                  <a:pt x="0" y="62238"/>
                  <a:pt x="1935" y="63582"/>
                  <a:pt x="3870" y="63582"/>
                </a:cubicBezTo>
                <a:cubicBezTo>
                  <a:pt x="12096" y="63582"/>
                  <a:pt x="12096" y="63582"/>
                  <a:pt x="12096" y="63582"/>
                </a:cubicBezTo>
                <a:cubicBezTo>
                  <a:pt x="14032" y="63582"/>
                  <a:pt x="15967" y="62238"/>
                  <a:pt x="15967" y="60000"/>
                </a:cubicBezTo>
                <a:close/>
                <a:moveTo>
                  <a:pt x="16935" y="80149"/>
                </a:moveTo>
                <a:cubicBezTo>
                  <a:pt x="12580" y="82388"/>
                  <a:pt x="12580" y="82388"/>
                  <a:pt x="12580" y="82388"/>
                </a:cubicBezTo>
                <a:cubicBezTo>
                  <a:pt x="11129" y="83283"/>
                  <a:pt x="10645" y="85074"/>
                  <a:pt x="11612" y="86417"/>
                </a:cubicBezTo>
                <a:cubicBezTo>
                  <a:pt x="12096" y="87313"/>
                  <a:pt x="13064" y="87761"/>
                  <a:pt x="14032" y="87761"/>
                </a:cubicBezTo>
                <a:cubicBezTo>
                  <a:pt x="14516" y="87761"/>
                  <a:pt x="15483" y="87761"/>
                  <a:pt x="15483" y="87313"/>
                </a:cubicBezTo>
                <a:cubicBezTo>
                  <a:pt x="19838" y="85074"/>
                  <a:pt x="19838" y="85074"/>
                  <a:pt x="19838" y="85074"/>
                </a:cubicBezTo>
                <a:cubicBezTo>
                  <a:pt x="21774" y="84179"/>
                  <a:pt x="22258" y="82388"/>
                  <a:pt x="21290" y="81044"/>
                </a:cubicBezTo>
                <a:cubicBezTo>
                  <a:pt x="20322" y="79701"/>
                  <a:pt x="18387" y="79253"/>
                  <a:pt x="16935" y="80149"/>
                </a:cubicBezTo>
                <a:close/>
                <a:moveTo>
                  <a:pt x="65806" y="114179"/>
                </a:moveTo>
                <a:cubicBezTo>
                  <a:pt x="54677" y="114179"/>
                  <a:pt x="54677" y="114179"/>
                  <a:pt x="54677" y="114179"/>
                </a:cubicBezTo>
                <a:cubicBezTo>
                  <a:pt x="52741" y="114179"/>
                  <a:pt x="51290" y="115522"/>
                  <a:pt x="51290" y="117313"/>
                </a:cubicBezTo>
                <a:cubicBezTo>
                  <a:pt x="51290" y="118656"/>
                  <a:pt x="52741" y="120000"/>
                  <a:pt x="54677" y="120000"/>
                </a:cubicBezTo>
                <a:cubicBezTo>
                  <a:pt x="65806" y="120000"/>
                  <a:pt x="65806" y="120000"/>
                  <a:pt x="65806" y="120000"/>
                </a:cubicBezTo>
                <a:cubicBezTo>
                  <a:pt x="67741" y="120000"/>
                  <a:pt x="69193" y="118656"/>
                  <a:pt x="69193" y="117313"/>
                </a:cubicBezTo>
                <a:cubicBezTo>
                  <a:pt x="69193" y="115522"/>
                  <a:pt x="67741" y="114179"/>
                  <a:pt x="65806" y="114179"/>
                </a:cubicBezTo>
                <a:close/>
                <a:moveTo>
                  <a:pt x="69193" y="105671"/>
                </a:moveTo>
                <a:cubicBezTo>
                  <a:pt x="51290" y="105671"/>
                  <a:pt x="51290" y="105671"/>
                  <a:pt x="51290" y="105671"/>
                </a:cubicBezTo>
                <a:cubicBezTo>
                  <a:pt x="49354" y="105671"/>
                  <a:pt x="48387" y="107014"/>
                  <a:pt x="48387" y="108358"/>
                </a:cubicBezTo>
                <a:cubicBezTo>
                  <a:pt x="48387" y="110149"/>
                  <a:pt x="49354" y="111492"/>
                  <a:pt x="51290" y="111492"/>
                </a:cubicBezTo>
                <a:cubicBezTo>
                  <a:pt x="69193" y="111492"/>
                  <a:pt x="69193" y="111492"/>
                  <a:pt x="69193" y="111492"/>
                </a:cubicBezTo>
                <a:cubicBezTo>
                  <a:pt x="71129" y="111492"/>
                  <a:pt x="72096" y="110149"/>
                  <a:pt x="72096" y="108358"/>
                </a:cubicBezTo>
                <a:cubicBezTo>
                  <a:pt x="72096" y="107014"/>
                  <a:pt x="71129" y="105671"/>
                  <a:pt x="69193" y="105671"/>
                </a:cubicBezTo>
                <a:close/>
                <a:moveTo>
                  <a:pt x="20322" y="34925"/>
                </a:moveTo>
                <a:cubicBezTo>
                  <a:pt x="12096" y="30447"/>
                  <a:pt x="12096" y="30447"/>
                  <a:pt x="12096" y="30447"/>
                </a:cubicBezTo>
                <a:cubicBezTo>
                  <a:pt x="10161" y="29552"/>
                  <a:pt x="8225" y="30000"/>
                  <a:pt x="7258" y="31791"/>
                </a:cubicBezTo>
                <a:cubicBezTo>
                  <a:pt x="5806" y="33582"/>
                  <a:pt x="6774" y="35373"/>
                  <a:pt x="8225" y="36716"/>
                </a:cubicBezTo>
                <a:cubicBezTo>
                  <a:pt x="16935" y="40746"/>
                  <a:pt x="16935" y="40746"/>
                  <a:pt x="16935" y="40746"/>
                </a:cubicBezTo>
                <a:cubicBezTo>
                  <a:pt x="17419" y="41194"/>
                  <a:pt x="17903" y="41641"/>
                  <a:pt x="18387" y="41641"/>
                </a:cubicBezTo>
                <a:cubicBezTo>
                  <a:pt x="19838" y="41641"/>
                  <a:pt x="20806" y="40746"/>
                  <a:pt x="21774" y="39850"/>
                </a:cubicBezTo>
                <a:cubicBezTo>
                  <a:pt x="22741" y="38059"/>
                  <a:pt x="22258" y="35820"/>
                  <a:pt x="20322" y="34925"/>
                </a:cubicBezTo>
                <a:close/>
                <a:moveTo>
                  <a:pt x="36290" y="25522"/>
                </a:moveTo>
                <a:cubicBezTo>
                  <a:pt x="36774" y="25522"/>
                  <a:pt x="37741" y="25522"/>
                  <a:pt x="38225" y="25074"/>
                </a:cubicBezTo>
                <a:cubicBezTo>
                  <a:pt x="40645" y="24179"/>
                  <a:pt x="41129" y="21492"/>
                  <a:pt x="40161" y="19701"/>
                </a:cubicBezTo>
                <a:cubicBezTo>
                  <a:pt x="34354" y="10746"/>
                  <a:pt x="34354" y="10746"/>
                  <a:pt x="34354" y="10746"/>
                </a:cubicBezTo>
                <a:cubicBezTo>
                  <a:pt x="33387" y="8955"/>
                  <a:pt x="30483" y="8059"/>
                  <a:pt x="28548" y="9402"/>
                </a:cubicBezTo>
                <a:cubicBezTo>
                  <a:pt x="26129" y="10298"/>
                  <a:pt x="25645" y="12985"/>
                  <a:pt x="26612" y="14776"/>
                </a:cubicBezTo>
                <a:cubicBezTo>
                  <a:pt x="32419" y="23731"/>
                  <a:pt x="32419" y="23731"/>
                  <a:pt x="32419" y="23731"/>
                </a:cubicBezTo>
                <a:cubicBezTo>
                  <a:pt x="33387" y="25074"/>
                  <a:pt x="34838" y="25522"/>
                  <a:pt x="36290" y="2552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32" name="Google Shape;2532;p324"/>
          <p:cNvSpPr/>
          <p:nvPr/>
        </p:nvSpPr>
        <p:spPr>
          <a:xfrm>
            <a:off x="7190273" y="3318233"/>
            <a:ext cx="393900" cy="217800"/>
          </a:xfrm>
          <a:custGeom>
            <a:avLst/>
            <a:gdLst/>
            <a:ahLst/>
            <a:cxnLst/>
            <a:rect l="l" t="t" r="r" b="b"/>
            <a:pathLst>
              <a:path w="120000" h="120000" extrusionOk="0">
                <a:moveTo>
                  <a:pt x="97760" y="58285"/>
                </a:moveTo>
                <a:cubicBezTo>
                  <a:pt x="91274" y="18857"/>
                  <a:pt x="91274" y="18857"/>
                  <a:pt x="91274" y="18857"/>
                </a:cubicBezTo>
                <a:cubicBezTo>
                  <a:pt x="90810" y="15428"/>
                  <a:pt x="88957" y="12857"/>
                  <a:pt x="86640" y="12857"/>
                </a:cubicBezTo>
                <a:cubicBezTo>
                  <a:pt x="68108" y="5142"/>
                  <a:pt x="68108" y="5142"/>
                  <a:pt x="68108" y="5142"/>
                </a:cubicBezTo>
                <a:cubicBezTo>
                  <a:pt x="68108" y="5142"/>
                  <a:pt x="68108" y="5142"/>
                  <a:pt x="68108" y="5142"/>
                </a:cubicBezTo>
                <a:cubicBezTo>
                  <a:pt x="57451" y="857"/>
                  <a:pt x="57451" y="857"/>
                  <a:pt x="57451" y="857"/>
                </a:cubicBezTo>
                <a:cubicBezTo>
                  <a:pt x="57451" y="857"/>
                  <a:pt x="57451" y="857"/>
                  <a:pt x="56988" y="857"/>
                </a:cubicBezTo>
                <a:cubicBezTo>
                  <a:pt x="56988" y="857"/>
                  <a:pt x="56988" y="857"/>
                  <a:pt x="56988" y="857"/>
                </a:cubicBezTo>
                <a:cubicBezTo>
                  <a:pt x="56988" y="857"/>
                  <a:pt x="56988" y="857"/>
                  <a:pt x="56988" y="857"/>
                </a:cubicBezTo>
                <a:cubicBezTo>
                  <a:pt x="56061" y="857"/>
                  <a:pt x="56061" y="857"/>
                  <a:pt x="56061" y="857"/>
                </a:cubicBezTo>
                <a:cubicBezTo>
                  <a:pt x="56525" y="857"/>
                  <a:pt x="56525" y="857"/>
                  <a:pt x="56525" y="857"/>
                </a:cubicBezTo>
                <a:cubicBezTo>
                  <a:pt x="56061" y="857"/>
                  <a:pt x="55598" y="857"/>
                  <a:pt x="55598" y="857"/>
                </a:cubicBezTo>
                <a:cubicBezTo>
                  <a:pt x="53281" y="857"/>
                  <a:pt x="50965" y="2571"/>
                  <a:pt x="49575" y="6857"/>
                </a:cubicBezTo>
                <a:cubicBezTo>
                  <a:pt x="44015" y="24857"/>
                  <a:pt x="44015" y="24857"/>
                  <a:pt x="44015" y="24857"/>
                </a:cubicBezTo>
                <a:cubicBezTo>
                  <a:pt x="41698" y="31714"/>
                  <a:pt x="43088" y="39428"/>
                  <a:pt x="46332" y="42857"/>
                </a:cubicBezTo>
                <a:cubicBezTo>
                  <a:pt x="47722" y="43714"/>
                  <a:pt x="48648" y="44571"/>
                  <a:pt x="50038" y="44571"/>
                </a:cubicBezTo>
                <a:cubicBezTo>
                  <a:pt x="52355" y="44571"/>
                  <a:pt x="54671" y="42000"/>
                  <a:pt x="56061" y="38571"/>
                </a:cubicBezTo>
                <a:cubicBezTo>
                  <a:pt x="61621" y="19714"/>
                  <a:pt x="61621" y="19714"/>
                  <a:pt x="61621" y="19714"/>
                </a:cubicBezTo>
                <a:cubicBezTo>
                  <a:pt x="87104" y="45428"/>
                  <a:pt x="87104" y="45428"/>
                  <a:pt x="87104" y="45428"/>
                </a:cubicBezTo>
                <a:cubicBezTo>
                  <a:pt x="88494" y="46285"/>
                  <a:pt x="89420" y="48000"/>
                  <a:pt x="90347" y="49714"/>
                </a:cubicBezTo>
                <a:cubicBezTo>
                  <a:pt x="90347" y="50571"/>
                  <a:pt x="90810" y="51428"/>
                  <a:pt x="90810" y="51428"/>
                </a:cubicBezTo>
                <a:cubicBezTo>
                  <a:pt x="90810" y="52285"/>
                  <a:pt x="90810" y="52285"/>
                  <a:pt x="90810" y="52285"/>
                </a:cubicBezTo>
                <a:cubicBezTo>
                  <a:pt x="95907" y="68571"/>
                  <a:pt x="95907" y="68571"/>
                  <a:pt x="95907" y="68571"/>
                </a:cubicBezTo>
                <a:cubicBezTo>
                  <a:pt x="97760" y="66000"/>
                  <a:pt x="98223" y="61714"/>
                  <a:pt x="97760" y="58285"/>
                </a:cubicBezTo>
                <a:close/>
                <a:moveTo>
                  <a:pt x="26872" y="90000"/>
                </a:moveTo>
                <a:cubicBezTo>
                  <a:pt x="28262" y="85714"/>
                  <a:pt x="28262" y="85714"/>
                  <a:pt x="28262" y="85714"/>
                </a:cubicBezTo>
                <a:cubicBezTo>
                  <a:pt x="22239" y="78857"/>
                  <a:pt x="22239" y="78857"/>
                  <a:pt x="22239" y="78857"/>
                </a:cubicBezTo>
                <a:cubicBezTo>
                  <a:pt x="21776" y="78000"/>
                  <a:pt x="21312" y="78000"/>
                  <a:pt x="20386" y="77142"/>
                </a:cubicBezTo>
                <a:cubicBezTo>
                  <a:pt x="19922" y="78857"/>
                  <a:pt x="19922" y="78857"/>
                  <a:pt x="19922" y="78857"/>
                </a:cubicBezTo>
                <a:cubicBezTo>
                  <a:pt x="18532" y="84000"/>
                  <a:pt x="19459" y="90857"/>
                  <a:pt x="22239" y="94285"/>
                </a:cubicBezTo>
                <a:cubicBezTo>
                  <a:pt x="23166" y="95142"/>
                  <a:pt x="24092" y="95142"/>
                  <a:pt x="25019" y="95142"/>
                </a:cubicBezTo>
                <a:cubicBezTo>
                  <a:pt x="25482" y="95142"/>
                  <a:pt x="25482" y="95142"/>
                  <a:pt x="25945" y="95142"/>
                </a:cubicBezTo>
                <a:cubicBezTo>
                  <a:pt x="25945" y="93428"/>
                  <a:pt x="26409" y="91714"/>
                  <a:pt x="26872" y="90000"/>
                </a:cubicBezTo>
                <a:close/>
                <a:moveTo>
                  <a:pt x="7413" y="0"/>
                </a:moveTo>
                <a:cubicBezTo>
                  <a:pt x="2779" y="15428"/>
                  <a:pt x="0" y="34285"/>
                  <a:pt x="0" y="53142"/>
                </a:cubicBezTo>
                <a:cubicBezTo>
                  <a:pt x="0" y="69428"/>
                  <a:pt x="1853" y="84857"/>
                  <a:pt x="5559" y="98571"/>
                </a:cubicBezTo>
                <a:cubicBezTo>
                  <a:pt x="11583" y="102000"/>
                  <a:pt x="11583" y="102000"/>
                  <a:pt x="11583" y="102000"/>
                </a:cubicBezTo>
                <a:cubicBezTo>
                  <a:pt x="26409" y="10285"/>
                  <a:pt x="26409" y="10285"/>
                  <a:pt x="26409" y="10285"/>
                </a:cubicBezTo>
                <a:lnTo>
                  <a:pt x="7413" y="0"/>
                </a:lnTo>
                <a:close/>
                <a:moveTo>
                  <a:pt x="112586" y="0"/>
                </a:moveTo>
                <a:cubicBezTo>
                  <a:pt x="94054" y="10285"/>
                  <a:pt x="94054" y="10285"/>
                  <a:pt x="94054" y="10285"/>
                </a:cubicBezTo>
                <a:cubicBezTo>
                  <a:pt x="108416" y="102000"/>
                  <a:pt x="108416" y="102000"/>
                  <a:pt x="108416" y="102000"/>
                </a:cubicBezTo>
                <a:cubicBezTo>
                  <a:pt x="114903" y="98571"/>
                  <a:pt x="114903" y="98571"/>
                  <a:pt x="114903" y="98571"/>
                </a:cubicBezTo>
                <a:cubicBezTo>
                  <a:pt x="118146" y="84857"/>
                  <a:pt x="120000" y="69428"/>
                  <a:pt x="120000" y="53142"/>
                </a:cubicBezTo>
                <a:cubicBezTo>
                  <a:pt x="120000" y="34285"/>
                  <a:pt x="117220" y="15428"/>
                  <a:pt x="112586" y="0"/>
                </a:cubicBezTo>
                <a:close/>
                <a:moveTo>
                  <a:pt x="39382" y="72857"/>
                </a:moveTo>
                <a:cubicBezTo>
                  <a:pt x="37528" y="72857"/>
                  <a:pt x="35675" y="75428"/>
                  <a:pt x="34749" y="78000"/>
                </a:cubicBezTo>
                <a:cubicBezTo>
                  <a:pt x="30115" y="93428"/>
                  <a:pt x="30115" y="93428"/>
                  <a:pt x="30115" y="93428"/>
                </a:cubicBezTo>
                <a:cubicBezTo>
                  <a:pt x="28262" y="98571"/>
                  <a:pt x="29189" y="104571"/>
                  <a:pt x="31969" y="108000"/>
                </a:cubicBezTo>
                <a:cubicBezTo>
                  <a:pt x="32895" y="108857"/>
                  <a:pt x="33822" y="108857"/>
                  <a:pt x="34749" y="108857"/>
                </a:cubicBezTo>
                <a:cubicBezTo>
                  <a:pt x="36138" y="108857"/>
                  <a:pt x="37065" y="108000"/>
                  <a:pt x="37992" y="107142"/>
                </a:cubicBezTo>
                <a:cubicBezTo>
                  <a:pt x="37992" y="110571"/>
                  <a:pt x="38918" y="114857"/>
                  <a:pt x="40772" y="117428"/>
                </a:cubicBezTo>
                <a:cubicBezTo>
                  <a:pt x="41698" y="117428"/>
                  <a:pt x="42625" y="118285"/>
                  <a:pt x="43552" y="118285"/>
                </a:cubicBezTo>
                <a:cubicBezTo>
                  <a:pt x="45405" y="118285"/>
                  <a:pt x="47258" y="116571"/>
                  <a:pt x="48185" y="113142"/>
                </a:cubicBezTo>
                <a:cubicBezTo>
                  <a:pt x="49111" y="110571"/>
                  <a:pt x="49111" y="110571"/>
                  <a:pt x="49111" y="110571"/>
                </a:cubicBezTo>
                <a:cubicBezTo>
                  <a:pt x="49111" y="114000"/>
                  <a:pt x="50038" y="117428"/>
                  <a:pt x="51891" y="119142"/>
                </a:cubicBezTo>
                <a:cubicBezTo>
                  <a:pt x="52818" y="120000"/>
                  <a:pt x="53745" y="120000"/>
                  <a:pt x="54671" y="120000"/>
                </a:cubicBezTo>
                <a:cubicBezTo>
                  <a:pt x="56525" y="120000"/>
                  <a:pt x="58378" y="118285"/>
                  <a:pt x="59305" y="114857"/>
                </a:cubicBezTo>
                <a:cubicBezTo>
                  <a:pt x="62084" y="107142"/>
                  <a:pt x="62084" y="107142"/>
                  <a:pt x="62084" y="107142"/>
                </a:cubicBezTo>
                <a:cubicBezTo>
                  <a:pt x="63474" y="102000"/>
                  <a:pt x="62548" y="96000"/>
                  <a:pt x="59768" y="93428"/>
                </a:cubicBezTo>
                <a:cubicBezTo>
                  <a:pt x="58841" y="92571"/>
                  <a:pt x="57915" y="91714"/>
                  <a:pt x="56988" y="91714"/>
                </a:cubicBezTo>
                <a:cubicBezTo>
                  <a:pt x="56061" y="91714"/>
                  <a:pt x="54671" y="92571"/>
                  <a:pt x="53745" y="94285"/>
                </a:cubicBezTo>
                <a:cubicBezTo>
                  <a:pt x="54208" y="90000"/>
                  <a:pt x="53281" y="85714"/>
                  <a:pt x="50965" y="84000"/>
                </a:cubicBezTo>
                <a:cubicBezTo>
                  <a:pt x="50501" y="83142"/>
                  <a:pt x="49575" y="82285"/>
                  <a:pt x="48185" y="82285"/>
                </a:cubicBezTo>
                <a:cubicBezTo>
                  <a:pt x="47258" y="82285"/>
                  <a:pt x="45868" y="83142"/>
                  <a:pt x="44942" y="84857"/>
                </a:cubicBezTo>
                <a:cubicBezTo>
                  <a:pt x="45405" y="80571"/>
                  <a:pt x="44478" y="76285"/>
                  <a:pt x="42162" y="74571"/>
                </a:cubicBezTo>
                <a:cubicBezTo>
                  <a:pt x="41698" y="73714"/>
                  <a:pt x="40772" y="72857"/>
                  <a:pt x="39382" y="72857"/>
                </a:cubicBezTo>
                <a:moveTo>
                  <a:pt x="92664" y="90000"/>
                </a:moveTo>
                <a:cubicBezTo>
                  <a:pt x="91737" y="90857"/>
                  <a:pt x="90810" y="91714"/>
                  <a:pt x="89420" y="91714"/>
                </a:cubicBezTo>
                <a:cubicBezTo>
                  <a:pt x="88494" y="91714"/>
                  <a:pt x="87104" y="90857"/>
                  <a:pt x="86177" y="89142"/>
                </a:cubicBezTo>
                <a:cubicBezTo>
                  <a:pt x="86640" y="93428"/>
                  <a:pt x="85714" y="97714"/>
                  <a:pt x="83397" y="99428"/>
                </a:cubicBezTo>
                <a:cubicBezTo>
                  <a:pt x="82934" y="101142"/>
                  <a:pt x="81544" y="101142"/>
                  <a:pt x="80617" y="101142"/>
                </a:cubicBezTo>
                <a:cubicBezTo>
                  <a:pt x="78764" y="101142"/>
                  <a:pt x="76911" y="99428"/>
                  <a:pt x="75984" y="96857"/>
                </a:cubicBezTo>
                <a:cubicBezTo>
                  <a:pt x="75057" y="94285"/>
                  <a:pt x="75057" y="94285"/>
                  <a:pt x="75057" y="94285"/>
                </a:cubicBezTo>
                <a:cubicBezTo>
                  <a:pt x="75057" y="96857"/>
                  <a:pt x="74131" y="100285"/>
                  <a:pt x="72277" y="102857"/>
                </a:cubicBezTo>
                <a:cubicBezTo>
                  <a:pt x="71351" y="103714"/>
                  <a:pt x="70424" y="103714"/>
                  <a:pt x="69498" y="103714"/>
                </a:cubicBezTo>
                <a:cubicBezTo>
                  <a:pt x="69498" y="103714"/>
                  <a:pt x="69034" y="103714"/>
                  <a:pt x="68571" y="103714"/>
                </a:cubicBezTo>
                <a:cubicBezTo>
                  <a:pt x="68571" y="103714"/>
                  <a:pt x="68108" y="103714"/>
                  <a:pt x="68108" y="103714"/>
                </a:cubicBezTo>
                <a:cubicBezTo>
                  <a:pt x="68108" y="103714"/>
                  <a:pt x="68108" y="103714"/>
                  <a:pt x="68108" y="103714"/>
                </a:cubicBezTo>
                <a:cubicBezTo>
                  <a:pt x="67644" y="103714"/>
                  <a:pt x="67181" y="103714"/>
                  <a:pt x="67181" y="103714"/>
                </a:cubicBezTo>
                <a:cubicBezTo>
                  <a:pt x="66254" y="103714"/>
                  <a:pt x="66254" y="103714"/>
                  <a:pt x="66254" y="103714"/>
                </a:cubicBezTo>
                <a:cubicBezTo>
                  <a:pt x="66254" y="101142"/>
                  <a:pt x="66254" y="99428"/>
                  <a:pt x="65791" y="97714"/>
                </a:cubicBezTo>
                <a:cubicBezTo>
                  <a:pt x="65328" y="93428"/>
                  <a:pt x="63938" y="90000"/>
                  <a:pt x="61621" y="87428"/>
                </a:cubicBezTo>
                <a:cubicBezTo>
                  <a:pt x="60231" y="85714"/>
                  <a:pt x="58841" y="84857"/>
                  <a:pt x="56988" y="84857"/>
                </a:cubicBezTo>
                <a:cubicBezTo>
                  <a:pt x="56988" y="84857"/>
                  <a:pt x="56988" y="84857"/>
                  <a:pt x="56525" y="84857"/>
                </a:cubicBezTo>
                <a:cubicBezTo>
                  <a:pt x="55598" y="82285"/>
                  <a:pt x="54671" y="79714"/>
                  <a:pt x="52818" y="78000"/>
                </a:cubicBezTo>
                <a:cubicBezTo>
                  <a:pt x="51428" y="76285"/>
                  <a:pt x="50038" y="75428"/>
                  <a:pt x="48185" y="75428"/>
                </a:cubicBezTo>
                <a:cubicBezTo>
                  <a:pt x="48185" y="75428"/>
                  <a:pt x="48185" y="75428"/>
                  <a:pt x="47722" y="75428"/>
                </a:cubicBezTo>
                <a:cubicBezTo>
                  <a:pt x="46795" y="72857"/>
                  <a:pt x="45868" y="70285"/>
                  <a:pt x="44015" y="68571"/>
                </a:cubicBezTo>
                <a:cubicBezTo>
                  <a:pt x="42625" y="66857"/>
                  <a:pt x="41235" y="66000"/>
                  <a:pt x="39382" y="66000"/>
                </a:cubicBezTo>
                <a:cubicBezTo>
                  <a:pt x="36602" y="66000"/>
                  <a:pt x="33359" y="69428"/>
                  <a:pt x="31969" y="74571"/>
                </a:cubicBezTo>
                <a:cubicBezTo>
                  <a:pt x="30115" y="79714"/>
                  <a:pt x="30115" y="79714"/>
                  <a:pt x="30115" y="79714"/>
                </a:cubicBezTo>
                <a:cubicBezTo>
                  <a:pt x="24092" y="72857"/>
                  <a:pt x="24092" y="72857"/>
                  <a:pt x="24092" y="72857"/>
                </a:cubicBezTo>
                <a:cubicBezTo>
                  <a:pt x="22239" y="71142"/>
                  <a:pt x="21312" y="66857"/>
                  <a:pt x="21776" y="63428"/>
                </a:cubicBezTo>
                <a:cubicBezTo>
                  <a:pt x="27335" y="25714"/>
                  <a:pt x="27335" y="25714"/>
                  <a:pt x="27335" y="25714"/>
                </a:cubicBezTo>
                <a:cubicBezTo>
                  <a:pt x="27799" y="22285"/>
                  <a:pt x="29652" y="19714"/>
                  <a:pt x="31969" y="19714"/>
                </a:cubicBezTo>
                <a:cubicBezTo>
                  <a:pt x="41698" y="18857"/>
                  <a:pt x="41698" y="18857"/>
                  <a:pt x="41698" y="18857"/>
                </a:cubicBezTo>
                <a:cubicBezTo>
                  <a:pt x="40772" y="21428"/>
                  <a:pt x="40772" y="21428"/>
                  <a:pt x="40772" y="21428"/>
                </a:cubicBezTo>
                <a:cubicBezTo>
                  <a:pt x="39382" y="26571"/>
                  <a:pt x="38918" y="31714"/>
                  <a:pt x="39845" y="36857"/>
                </a:cubicBezTo>
                <a:cubicBezTo>
                  <a:pt x="40308" y="42000"/>
                  <a:pt x="42162" y="46285"/>
                  <a:pt x="44478" y="48857"/>
                </a:cubicBezTo>
                <a:cubicBezTo>
                  <a:pt x="46332" y="50571"/>
                  <a:pt x="48185" y="51428"/>
                  <a:pt x="50038" y="51428"/>
                </a:cubicBezTo>
                <a:cubicBezTo>
                  <a:pt x="53745" y="51428"/>
                  <a:pt x="57451" y="47142"/>
                  <a:pt x="59305" y="41142"/>
                </a:cubicBezTo>
                <a:cubicBezTo>
                  <a:pt x="63011" y="29142"/>
                  <a:pt x="63011" y="29142"/>
                  <a:pt x="63011" y="29142"/>
                </a:cubicBezTo>
                <a:cubicBezTo>
                  <a:pt x="85714" y="50571"/>
                  <a:pt x="85714" y="50571"/>
                  <a:pt x="85714" y="50571"/>
                </a:cubicBezTo>
                <a:cubicBezTo>
                  <a:pt x="86177" y="51428"/>
                  <a:pt x="87104" y="52285"/>
                  <a:pt x="87104" y="54000"/>
                </a:cubicBezTo>
                <a:cubicBezTo>
                  <a:pt x="87567" y="54857"/>
                  <a:pt x="87567" y="54857"/>
                  <a:pt x="87567" y="54857"/>
                </a:cubicBezTo>
                <a:cubicBezTo>
                  <a:pt x="87567" y="54857"/>
                  <a:pt x="87567" y="55714"/>
                  <a:pt x="88030" y="55714"/>
                </a:cubicBezTo>
                <a:cubicBezTo>
                  <a:pt x="94517" y="75428"/>
                  <a:pt x="94517" y="75428"/>
                  <a:pt x="94517" y="75428"/>
                </a:cubicBezTo>
                <a:cubicBezTo>
                  <a:pt x="95907" y="80571"/>
                  <a:pt x="94980" y="86571"/>
                  <a:pt x="92664" y="9000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33" name="Google Shape;2533;p324"/>
          <p:cNvSpPr/>
          <p:nvPr/>
        </p:nvSpPr>
        <p:spPr>
          <a:xfrm>
            <a:off x="6449537" y="3855615"/>
            <a:ext cx="393900" cy="254700"/>
          </a:xfrm>
          <a:custGeom>
            <a:avLst/>
            <a:gdLst/>
            <a:ahLst/>
            <a:cxnLst/>
            <a:rect l="l" t="t" r="r" b="b"/>
            <a:pathLst>
              <a:path w="120000" h="120000" extrusionOk="0">
                <a:moveTo>
                  <a:pt x="107755" y="90909"/>
                </a:moveTo>
                <a:cubicBezTo>
                  <a:pt x="105306" y="90909"/>
                  <a:pt x="102857" y="90909"/>
                  <a:pt x="102857" y="90909"/>
                </a:cubicBezTo>
                <a:cubicBezTo>
                  <a:pt x="100408" y="120000"/>
                  <a:pt x="100408" y="120000"/>
                  <a:pt x="100408" y="120000"/>
                </a:cubicBezTo>
                <a:cubicBezTo>
                  <a:pt x="112653" y="120000"/>
                  <a:pt x="112653" y="120000"/>
                  <a:pt x="112653" y="120000"/>
                </a:cubicBezTo>
                <a:cubicBezTo>
                  <a:pt x="110204" y="90909"/>
                  <a:pt x="110204" y="90909"/>
                  <a:pt x="110204" y="90909"/>
                </a:cubicBezTo>
                <a:cubicBezTo>
                  <a:pt x="110204" y="90909"/>
                  <a:pt x="107755" y="90909"/>
                  <a:pt x="107755" y="90909"/>
                </a:cubicBezTo>
                <a:close/>
                <a:moveTo>
                  <a:pt x="110204" y="80000"/>
                </a:moveTo>
                <a:cubicBezTo>
                  <a:pt x="110204" y="43636"/>
                  <a:pt x="110204" y="43636"/>
                  <a:pt x="110204" y="43636"/>
                </a:cubicBezTo>
                <a:cubicBezTo>
                  <a:pt x="102857" y="47272"/>
                  <a:pt x="102857" y="47272"/>
                  <a:pt x="102857" y="47272"/>
                </a:cubicBezTo>
                <a:cubicBezTo>
                  <a:pt x="102857" y="80000"/>
                  <a:pt x="102857" y="80000"/>
                  <a:pt x="102857" y="80000"/>
                </a:cubicBezTo>
                <a:cubicBezTo>
                  <a:pt x="105306" y="80000"/>
                  <a:pt x="105306" y="76363"/>
                  <a:pt x="107755" y="76363"/>
                </a:cubicBezTo>
                <a:cubicBezTo>
                  <a:pt x="107755" y="76363"/>
                  <a:pt x="110204" y="80000"/>
                  <a:pt x="110204" y="80000"/>
                </a:cubicBezTo>
                <a:close/>
                <a:moveTo>
                  <a:pt x="117551" y="18181"/>
                </a:moveTo>
                <a:cubicBezTo>
                  <a:pt x="61224" y="0"/>
                  <a:pt x="61224" y="0"/>
                  <a:pt x="61224" y="0"/>
                </a:cubicBezTo>
                <a:cubicBezTo>
                  <a:pt x="58775" y="0"/>
                  <a:pt x="58775" y="0"/>
                  <a:pt x="58775" y="0"/>
                </a:cubicBezTo>
                <a:cubicBezTo>
                  <a:pt x="2448" y="18181"/>
                  <a:pt x="2448" y="18181"/>
                  <a:pt x="2448" y="18181"/>
                </a:cubicBezTo>
                <a:cubicBezTo>
                  <a:pt x="2448" y="18181"/>
                  <a:pt x="0" y="21818"/>
                  <a:pt x="0" y="25454"/>
                </a:cubicBezTo>
                <a:cubicBezTo>
                  <a:pt x="0" y="25454"/>
                  <a:pt x="0" y="29090"/>
                  <a:pt x="2448" y="29090"/>
                </a:cubicBezTo>
                <a:cubicBezTo>
                  <a:pt x="58775" y="58181"/>
                  <a:pt x="58775" y="58181"/>
                  <a:pt x="58775" y="58181"/>
                </a:cubicBezTo>
                <a:cubicBezTo>
                  <a:pt x="58775" y="58181"/>
                  <a:pt x="58775" y="58181"/>
                  <a:pt x="58775" y="58181"/>
                </a:cubicBezTo>
                <a:cubicBezTo>
                  <a:pt x="58775" y="58181"/>
                  <a:pt x="61224" y="58181"/>
                  <a:pt x="61224" y="58181"/>
                </a:cubicBezTo>
                <a:cubicBezTo>
                  <a:pt x="117551" y="29090"/>
                  <a:pt x="117551" y="29090"/>
                  <a:pt x="117551" y="29090"/>
                </a:cubicBezTo>
                <a:cubicBezTo>
                  <a:pt x="117551" y="29090"/>
                  <a:pt x="119999" y="25454"/>
                  <a:pt x="119999" y="25454"/>
                </a:cubicBezTo>
                <a:cubicBezTo>
                  <a:pt x="119999" y="21818"/>
                  <a:pt x="117551" y="18181"/>
                  <a:pt x="117551" y="18181"/>
                </a:cubicBezTo>
                <a:close/>
                <a:moveTo>
                  <a:pt x="63673" y="69090"/>
                </a:moveTo>
                <a:cubicBezTo>
                  <a:pt x="97959" y="50909"/>
                  <a:pt x="97959" y="50909"/>
                  <a:pt x="97959" y="50909"/>
                </a:cubicBezTo>
                <a:cubicBezTo>
                  <a:pt x="97959" y="80000"/>
                  <a:pt x="97959" y="80000"/>
                  <a:pt x="97959" y="80000"/>
                </a:cubicBezTo>
                <a:cubicBezTo>
                  <a:pt x="88163" y="98181"/>
                  <a:pt x="73469" y="105454"/>
                  <a:pt x="58775" y="105454"/>
                </a:cubicBezTo>
                <a:cubicBezTo>
                  <a:pt x="44081" y="105454"/>
                  <a:pt x="31836" y="94545"/>
                  <a:pt x="22040" y="80000"/>
                </a:cubicBezTo>
                <a:cubicBezTo>
                  <a:pt x="22040" y="50909"/>
                  <a:pt x="22040" y="50909"/>
                  <a:pt x="22040" y="50909"/>
                </a:cubicBezTo>
                <a:cubicBezTo>
                  <a:pt x="56326" y="69090"/>
                  <a:pt x="56326" y="69090"/>
                  <a:pt x="56326" y="69090"/>
                </a:cubicBezTo>
                <a:cubicBezTo>
                  <a:pt x="56326" y="69090"/>
                  <a:pt x="58775" y="69090"/>
                  <a:pt x="58775" y="69090"/>
                </a:cubicBezTo>
                <a:cubicBezTo>
                  <a:pt x="61224" y="69090"/>
                  <a:pt x="61224" y="69090"/>
                  <a:pt x="63673" y="6909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534" name="Google Shape;2534;p324"/>
          <p:cNvPicPr preferRelativeResize="0"/>
          <p:nvPr/>
        </p:nvPicPr>
        <p:blipFill rotWithShape="1">
          <a:blip r:embed="rId3">
            <a:alphaModFix/>
          </a:blip>
          <a:srcRect l="4735" t="9405" r="65022" b="53345"/>
          <a:stretch/>
        </p:blipFill>
        <p:spPr>
          <a:xfrm>
            <a:off x="3146283" y="3885385"/>
            <a:ext cx="328239" cy="163501"/>
          </a:xfrm>
          <a:prstGeom prst="rect">
            <a:avLst/>
          </a:prstGeom>
          <a:noFill/>
          <a:ln>
            <a:noFill/>
          </a:ln>
        </p:spPr>
      </p:pic>
      <p:pic>
        <p:nvPicPr>
          <p:cNvPr id="2535" name="Google Shape;2535;p324"/>
          <p:cNvPicPr preferRelativeResize="0"/>
          <p:nvPr/>
        </p:nvPicPr>
        <p:blipFill rotWithShape="1">
          <a:blip r:embed="rId4">
            <a:alphaModFix/>
          </a:blip>
          <a:srcRect/>
          <a:stretch/>
        </p:blipFill>
        <p:spPr>
          <a:xfrm>
            <a:off x="4911884" y="3693500"/>
            <a:ext cx="312600" cy="254203"/>
          </a:xfrm>
          <a:prstGeom prst="rect">
            <a:avLst/>
          </a:prstGeom>
          <a:noFill/>
          <a:ln>
            <a:noFill/>
          </a:ln>
        </p:spPr>
      </p:pic>
      <p:pic>
        <p:nvPicPr>
          <p:cNvPr id="2536" name="Google Shape;2536;p324"/>
          <p:cNvPicPr preferRelativeResize="0"/>
          <p:nvPr/>
        </p:nvPicPr>
        <p:blipFill rotWithShape="1">
          <a:blip r:embed="rId5">
            <a:alphaModFix/>
          </a:blip>
          <a:srcRect/>
          <a:stretch/>
        </p:blipFill>
        <p:spPr>
          <a:xfrm>
            <a:off x="3377875" y="4001698"/>
            <a:ext cx="452269" cy="217800"/>
          </a:xfrm>
          <a:prstGeom prst="rect">
            <a:avLst/>
          </a:prstGeom>
          <a:noFill/>
          <a:ln>
            <a:noFill/>
          </a:ln>
        </p:spPr>
      </p:pic>
      <p:pic>
        <p:nvPicPr>
          <p:cNvPr id="2537" name="Google Shape;2537;p324"/>
          <p:cNvPicPr preferRelativeResize="0"/>
          <p:nvPr/>
        </p:nvPicPr>
        <p:blipFill rotWithShape="1">
          <a:blip r:embed="rId6">
            <a:alphaModFix/>
          </a:blip>
          <a:srcRect/>
          <a:stretch/>
        </p:blipFill>
        <p:spPr>
          <a:xfrm>
            <a:off x="4735265" y="3991709"/>
            <a:ext cx="194461" cy="217800"/>
          </a:xfrm>
          <a:prstGeom prst="rect">
            <a:avLst/>
          </a:prstGeom>
          <a:noFill/>
          <a:ln>
            <a:noFill/>
          </a:ln>
        </p:spPr>
      </p:pic>
      <p:pic>
        <p:nvPicPr>
          <p:cNvPr id="2538" name="Google Shape;2538;p324"/>
          <p:cNvPicPr preferRelativeResize="0"/>
          <p:nvPr/>
        </p:nvPicPr>
        <p:blipFill rotWithShape="1">
          <a:blip r:embed="rId7">
            <a:alphaModFix/>
          </a:blip>
          <a:srcRect/>
          <a:stretch/>
        </p:blipFill>
        <p:spPr>
          <a:xfrm>
            <a:off x="2968990" y="3625216"/>
            <a:ext cx="244500" cy="244500"/>
          </a:xfrm>
          <a:prstGeom prst="rect">
            <a:avLst/>
          </a:prstGeom>
          <a:noFill/>
          <a:ln>
            <a:noFill/>
          </a:ln>
        </p:spPr>
      </p:pic>
      <p:pic>
        <p:nvPicPr>
          <p:cNvPr id="2539" name="Google Shape;2539;p324"/>
          <p:cNvPicPr preferRelativeResize="0"/>
          <p:nvPr/>
        </p:nvPicPr>
        <p:blipFill rotWithShape="1">
          <a:blip r:embed="rId8">
            <a:alphaModFix/>
          </a:blip>
          <a:srcRect/>
          <a:stretch/>
        </p:blipFill>
        <p:spPr>
          <a:xfrm>
            <a:off x="3749353" y="4230706"/>
            <a:ext cx="930901" cy="145804"/>
          </a:xfrm>
          <a:prstGeom prst="rect">
            <a:avLst/>
          </a:prstGeom>
          <a:noFill/>
          <a:ln>
            <a:noFill/>
          </a:ln>
        </p:spPr>
      </p:pic>
      <p:sp>
        <p:nvSpPr>
          <p:cNvPr id="2540" name="Google Shape;2540;p324"/>
          <p:cNvSpPr txBox="1"/>
          <p:nvPr/>
        </p:nvSpPr>
        <p:spPr>
          <a:xfrm>
            <a:off x="1414138" y="3471869"/>
            <a:ext cx="1255200" cy="17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Emotionally Intelligent</a:t>
            </a:r>
            <a:endParaRPr sz="800" b="0" i="1" u="none" strike="noStrike" cap="none" dirty="0">
              <a:solidFill>
                <a:srgbClr val="000000"/>
              </a:solidFill>
              <a:latin typeface="Arial"/>
              <a:ea typeface="Arial"/>
              <a:cs typeface="Arial"/>
              <a:sym typeface="Arial"/>
            </a:endParaRPr>
          </a:p>
        </p:txBody>
      </p:sp>
      <p:sp>
        <p:nvSpPr>
          <p:cNvPr id="2541" name="Google Shape;2541;p324"/>
          <p:cNvSpPr txBox="1"/>
          <p:nvPr/>
        </p:nvSpPr>
        <p:spPr>
          <a:xfrm>
            <a:off x="2953063" y="2175257"/>
            <a:ext cx="1039200" cy="30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Safety, diversity and inclusiveness</a:t>
            </a:r>
            <a:endParaRPr sz="800" b="0" i="1" u="none" strike="noStrike" cap="none" dirty="0">
              <a:solidFill>
                <a:srgbClr val="000000"/>
              </a:solidFill>
              <a:latin typeface="Arial"/>
              <a:ea typeface="Arial"/>
              <a:cs typeface="Arial"/>
              <a:sym typeface="Arial"/>
            </a:endParaRPr>
          </a:p>
        </p:txBody>
      </p:sp>
      <p:sp>
        <p:nvSpPr>
          <p:cNvPr id="2542" name="Google Shape;2542;p324"/>
          <p:cNvSpPr txBox="1"/>
          <p:nvPr/>
        </p:nvSpPr>
        <p:spPr>
          <a:xfrm>
            <a:off x="4171397" y="2169688"/>
            <a:ext cx="1038900" cy="30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Collaboration across campuses</a:t>
            </a:r>
            <a:endParaRPr sz="800" b="0" i="1" u="none" strike="noStrike" cap="none" dirty="0">
              <a:solidFill>
                <a:srgbClr val="000000"/>
              </a:solidFill>
              <a:latin typeface="Arial"/>
              <a:ea typeface="Arial"/>
              <a:cs typeface="Arial"/>
              <a:sym typeface="Arial"/>
            </a:endParaRPr>
          </a:p>
        </p:txBody>
      </p:sp>
      <p:sp>
        <p:nvSpPr>
          <p:cNvPr id="2543" name="Google Shape;2543;p324"/>
          <p:cNvSpPr txBox="1"/>
          <p:nvPr/>
        </p:nvSpPr>
        <p:spPr>
          <a:xfrm>
            <a:off x="4342325" y="3233815"/>
            <a:ext cx="1038900" cy="30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Culture of lifelong learning</a:t>
            </a:r>
            <a:endParaRPr sz="800" b="0" i="1" u="none" strike="noStrike" cap="none" dirty="0">
              <a:solidFill>
                <a:srgbClr val="000000"/>
              </a:solidFill>
              <a:latin typeface="Arial"/>
              <a:ea typeface="Arial"/>
              <a:cs typeface="Arial"/>
              <a:sym typeface="Arial"/>
            </a:endParaRPr>
          </a:p>
        </p:txBody>
      </p:sp>
      <p:sp>
        <p:nvSpPr>
          <p:cNvPr id="2544" name="Google Shape;2544;p324"/>
          <p:cNvSpPr txBox="1"/>
          <p:nvPr/>
        </p:nvSpPr>
        <p:spPr>
          <a:xfrm>
            <a:off x="4128175" y="2846458"/>
            <a:ext cx="1391700" cy="30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Celebration of others’ strengths and differences</a:t>
            </a:r>
            <a:endParaRPr sz="800" b="0" i="1" u="none" strike="noStrike" cap="none" dirty="0">
              <a:solidFill>
                <a:srgbClr val="000000"/>
              </a:solidFill>
              <a:latin typeface="Arial"/>
              <a:ea typeface="Arial"/>
              <a:cs typeface="Arial"/>
              <a:sym typeface="Arial"/>
            </a:endParaRPr>
          </a:p>
        </p:txBody>
      </p:sp>
      <p:sp>
        <p:nvSpPr>
          <p:cNvPr id="2545" name="Google Shape;2545;p324"/>
          <p:cNvSpPr txBox="1"/>
          <p:nvPr/>
        </p:nvSpPr>
        <p:spPr>
          <a:xfrm>
            <a:off x="3501550" y="3677175"/>
            <a:ext cx="1329900" cy="336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Access to the shared resources of the broader system</a:t>
            </a:r>
            <a:endParaRPr sz="800" b="0" i="1" u="none" strike="noStrike" cap="none" dirty="0">
              <a:solidFill>
                <a:srgbClr val="000000"/>
              </a:solidFill>
              <a:latin typeface="Arial"/>
              <a:ea typeface="Arial"/>
              <a:cs typeface="Arial"/>
              <a:sym typeface="Arial"/>
            </a:endParaRPr>
          </a:p>
        </p:txBody>
      </p:sp>
      <p:sp>
        <p:nvSpPr>
          <p:cNvPr id="2546" name="Google Shape;2546;p324"/>
          <p:cNvSpPr txBox="1"/>
          <p:nvPr/>
        </p:nvSpPr>
        <p:spPr>
          <a:xfrm>
            <a:off x="3088626" y="3226996"/>
            <a:ext cx="1329900" cy="30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Commitment to a greater purpose and mission</a:t>
            </a:r>
            <a:endParaRPr sz="800" b="0" i="1" u="none" strike="noStrike" cap="none" dirty="0">
              <a:solidFill>
                <a:srgbClr val="000000"/>
              </a:solidFill>
              <a:latin typeface="Arial"/>
              <a:ea typeface="Arial"/>
              <a:cs typeface="Arial"/>
              <a:sym typeface="Arial"/>
            </a:endParaRPr>
          </a:p>
        </p:txBody>
      </p:sp>
      <p:sp>
        <p:nvSpPr>
          <p:cNvPr id="2547" name="Google Shape;2547;p324"/>
          <p:cNvSpPr txBox="1"/>
          <p:nvPr/>
        </p:nvSpPr>
        <p:spPr>
          <a:xfrm>
            <a:off x="3059081" y="2848192"/>
            <a:ext cx="1077000" cy="30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Network of high quality colleagues</a:t>
            </a:r>
            <a:endParaRPr sz="800" b="0" i="1" u="none" strike="noStrike" cap="none" dirty="0">
              <a:solidFill>
                <a:srgbClr val="000000"/>
              </a:solidFill>
              <a:latin typeface="Arial"/>
              <a:ea typeface="Arial"/>
              <a:cs typeface="Arial"/>
              <a:sym typeface="Arial"/>
            </a:endParaRPr>
          </a:p>
        </p:txBody>
      </p:sp>
      <p:sp>
        <p:nvSpPr>
          <p:cNvPr id="2548" name="Google Shape;2548;p324"/>
          <p:cNvSpPr txBox="1"/>
          <p:nvPr/>
        </p:nvSpPr>
        <p:spPr>
          <a:xfrm>
            <a:off x="3256625" y="2480009"/>
            <a:ext cx="1880700" cy="30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a:solidFill>
                  <a:srgbClr val="000000"/>
                </a:solidFill>
                <a:latin typeface="Arial"/>
                <a:ea typeface="Arial"/>
                <a:cs typeface="Arial"/>
                <a:sym typeface="Arial"/>
              </a:rPr>
              <a:t>Lifelong connection to the University community and alumni network</a:t>
            </a:r>
            <a:endParaRPr sz="800" b="0" i="1" u="none" strike="noStrike" cap="none" dirty="0">
              <a:solidFill>
                <a:srgbClr val="000000"/>
              </a:solidFill>
              <a:latin typeface="Arial"/>
              <a:ea typeface="Arial"/>
              <a:cs typeface="Arial"/>
              <a:sym typeface="Arial"/>
            </a:endParaRPr>
          </a:p>
        </p:txBody>
      </p:sp>
      <p:sp>
        <p:nvSpPr>
          <p:cNvPr id="49" name="Google Shape;2529;p324"/>
          <p:cNvSpPr txBox="1"/>
          <p:nvPr/>
        </p:nvSpPr>
        <p:spPr>
          <a:xfrm>
            <a:off x="6175353" y="2970451"/>
            <a:ext cx="1031049" cy="45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1" u="none" strike="noStrike" cap="none" dirty="0" smtClean="0">
                <a:solidFill>
                  <a:srgbClr val="000000"/>
                </a:solidFill>
                <a:latin typeface="Arial"/>
                <a:ea typeface="Arial"/>
                <a:cs typeface="Arial"/>
                <a:sym typeface="Arial"/>
              </a:rPr>
              <a:t>Saving and Improving Lives</a:t>
            </a:r>
            <a:endParaRPr sz="800" b="0" i="1" u="none" strike="noStrike" cap="none" dirty="0">
              <a:solidFill>
                <a:srgbClr val="000000"/>
              </a:solidFill>
              <a:latin typeface="Arial"/>
              <a:ea typeface="Arial"/>
              <a:cs typeface="Arial"/>
              <a:sym typeface="Arial"/>
            </a:endParaRPr>
          </a:p>
        </p:txBody>
      </p:sp>
      <p:sp>
        <p:nvSpPr>
          <p:cNvPr id="54" name="Google Shape;57;p13"/>
          <p:cNvSpPr/>
          <p:nvPr/>
        </p:nvSpPr>
        <p:spPr>
          <a:xfrm>
            <a:off x="6539706" y="3343284"/>
            <a:ext cx="299225" cy="399581"/>
          </a:xfrm>
          <a:custGeom>
            <a:avLst/>
            <a:gdLst/>
            <a:ahLst/>
            <a:cxnLst/>
            <a:rect l="l" t="t" r="r" b="b"/>
            <a:pathLst>
              <a:path w="120000" h="120000" extrusionOk="0">
                <a:moveTo>
                  <a:pt x="64000" y="78367"/>
                </a:moveTo>
                <a:cubicBezTo>
                  <a:pt x="66000" y="79346"/>
                  <a:pt x="66500" y="80326"/>
                  <a:pt x="66500" y="80326"/>
                </a:cubicBezTo>
                <a:cubicBezTo>
                  <a:pt x="66500" y="81306"/>
                  <a:pt x="64000" y="83755"/>
                  <a:pt x="59000" y="84734"/>
                </a:cubicBezTo>
                <a:cubicBezTo>
                  <a:pt x="51000" y="86693"/>
                  <a:pt x="49500" y="91591"/>
                  <a:pt x="49500" y="94040"/>
                </a:cubicBezTo>
                <a:cubicBezTo>
                  <a:pt x="49500" y="94040"/>
                  <a:pt x="49500" y="94040"/>
                  <a:pt x="49500" y="94040"/>
                </a:cubicBezTo>
                <a:cubicBezTo>
                  <a:pt x="49500" y="94040"/>
                  <a:pt x="49500" y="94040"/>
                  <a:pt x="49500" y="94040"/>
                </a:cubicBezTo>
                <a:cubicBezTo>
                  <a:pt x="49500" y="94040"/>
                  <a:pt x="49500" y="94040"/>
                  <a:pt x="49500" y="94040"/>
                </a:cubicBezTo>
                <a:cubicBezTo>
                  <a:pt x="49500" y="95510"/>
                  <a:pt x="50000" y="96979"/>
                  <a:pt x="51000" y="98448"/>
                </a:cubicBezTo>
                <a:cubicBezTo>
                  <a:pt x="51000" y="98938"/>
                  <a:pt x="51500" y="98938"/>
                  <a:pt x="51500" y="98938"/>
                </a:cubicBezTo>
                <a:cubicBezTo>
                  <a:pt x="52000" y="99918"/>
                  <a:pt x="53000" y="100897"/>
                  <a:pt x="54000" y="101877"/>
                </a:cubicBezTo>
                <a:cubicBezTo>
                  <a:pt x="54500" y="102367"/>
                  <a:pt x="54500" y="102367"/>
                  <a:pt x="55000" y="102367"/>
                </a:cubicBezTo>
                <a:cubicBezTo>
                  <a:pt x="55000" y="100897"/>
                  <a:pt x="55500" y="99918"/>
                  <a:pt x="56000" y="98938"/>
                </a:cubicBezTo>
                <a:cubicBezTo>
                  <a:pt x="56500" y="98938"/>
                  <a:pt x="56500" y="98448"/>
                  <a:pt x="56500" y="98448"/>
                </a:cubicBezTo>
                <a:cubicBezTo>
                  <a:pt x="57000" y="97959"/>
                  <a:pt x="57500" y="97469"/>
                  <a:pt x="58000" y="96979"/>
                </a:cubicBezTo>
                <a:cubicBezTo>
                  <a:pt x="56500" y="95510"/>
                  <a:pt x="56000" y="94530"/>
                  <a:pt x="56000" y="94040"/>
                </a:cubicBezTo>
                <a:cubicBezTo>
                  <a:pt x="56000" y="92571"/>
                  <a:pt x="58000" y="91591"/>
                  <a:pt x="60500" y="90612"/>
                </a:cubicBezTo>
                <a:cubicBezTo>
                  <a:pt x="66000" y="89632"/>
                  <a:pt x="72500" y="86204"/>
                  <a:pt x="73000" y="80816"/>
                </a:cubicBezTo>
                <a:cubicBezTo>
                  <a:pt x="73000" y="78857"/>
                  <a:pt x="72500" y="77387"/>
                  <a:pt x="71000" y="75918"/>
                </a:cubicBezTo>
                <a:cubicBezTo>
                  <a:pt x="69000" y="76897"/>
                  <a:pt x="66500" y="77387"/>
                  <a:pt x="64000" y="78367"/>
                </a:cubicBezTo>
                <a:close/>
                <a:moveTo>
                  <a:pt x="69000" y="90122"/>
                </a:moveTo>
                <a:cubicBezTo>
                  <a:pt x="68500" y="90122"/>
                  <a:pt x="68500" y="90612"/>
                  <a:pt x="68000" y="90612"/>
                </a:cubicBezTo>
                <a:cubicBezTo>
                  <a:pt x="67500" y="91102"/>
                  <a:pt x="67500" y="91102"/>
                  <a:pt x="67500" y="91102"/>
                </a:cubicBezTo>
                <a:cubicBezTo>
                  <a:pt x="66000" y="91591"/>
                  <a:pt x="64500" y="92081"/>
                  <a:pt x="63000" y="93061"/>
                </a:cubicBezTo>
                <a:cubicBezTo>
                  <a:pt x="63000" y="93061"/>
                  <a:pt x="63500" y="93551"/>
                  <a:pt x="63500" y="94040"/>
                </a:cubicBezTo>
                <a:cubicBezTo>
                  <a:pt x="63500" y="94040"/>
                  <a:pt x="63500" y="94040"/>
                  <a:pt x="63500" y="94040"/>
                </a:cubicBezTo>
                <a:cubicBezTo>
                  <a:pt x="63500" y="94040"/>
                  <a:pt x="63500" y="94530"/>
                  <a:pt x="63500" y="94530"/>
                </a:cubicBezTo>
                <a:cubicBezTo>
                  <a:pt x="63000" y="95020"/>
                  <a:pt x="62500" y="96489"/>
                  <a:pt x="61000" y="97469"/>
                </a:cubicBezTo>
                <a:cubicBezTo>
                  <a:pt x="56500" y="101387"/>
                  <a:pt x="56500" y="103346"/>
                  <a:pt x="56500" y="116571"/>
                </a:cubicBezTo>
                <a:cubicBezTo>
                  <a:pt x="56500" y="118530"/>
                  <a:pt x="58000" y="120000"/>
                  <a:pt x="60000" y="120000"/>
                </a:cubicBezTo>
                <a:cubicBezTo>
                  <a:pt x="61500" y="120000"/>
                  <a:pt x="63000" y="118530"/>
                  <a:pt x="63000" y="116571"/>
                </a:cubicBezTo>
                <a:cubicBezTo>
                  <a:pt x="63000" y="104326"/>
                  <a:pt x="63000" y="103836"/>
                  <a:pt x="65500" y="101877"/>
                </a:cubicBezTo>
                <a:cubicBezTo>
                  <a:pt x="67500" y="100408"/>
                  <a:pt x="69000" y="97959"/>
                  <a:pt x="69500" y="96000"/>
                </a:cubicBezTo>
                <a:cubicBezTo>
                  <a:pt x="69500" y="95510"/>
                  <a:pt x="69500" y="95510"/>
                  <a:pt x="69500" y="95020"/>
                </a:cubicBezTo>
                <a:cubicBezTo>
                  <a:pt x="69500" y="94530"/>
                  <a:pt x="70000" y="94530"/>
                  <a:pt x="70000" y="94040"/>
                </a:cubicBezTo>
                <a:cubicBezTo>
                  <a:pt x="70000" y="93061"/>
                  <a:pt x="69500" y="91591"/>
                  <a:pt x="69000" y="90122"/>
                </a:cubicBezTo>
                <a:close/>
                <a:moveTo>
                  <a:pt x="78500" y="39673"/>
                </a:moveTo>
                <a:cubicBezTo>
                  <a:pt x="74000" y="38693"/>
                  <a:pt x="68000" y="40653"/>
                  <a:pt x="65000" y="46040"/>
                </a:cubicBezTo>
                <a:cubicBezTo>
                  <a:pt x="64500" y="47510"/>
                  <a:pt x="65000" y="49469"/>
                  <a:pt x="66500" y="50448"/>
                </a:cubicBezTo>
                <a:cubicBezTo>
                  <a:pt x="68000" y="50938"/>
                  <a:pt x="70000" y="50448"/>
                  <a:pt x="71000" y="48979"/>
                </a:cubicBezTo>
                <a:cubicBezTo>
                  <a:pt x="72000" y="46530"/>
                  <a:pt x="75000" y="45551"/>
                  <a:pt x="77000" y="46040"/>
                </a:cubicBezTo>
                <a:cubicBezTo>
                  <a:pt x="78000" y="46040"/>
                  <a:pt x="79000" y="46530"/>
                  <a:pt x="79000" y="47510"/>
                </a:cubicBezTo>
                <a:cubicBezTo>
                  <a:pt x="79000" y="51428"/>
                  <a:pt x="70500" y="52408"/>
                  <a:pt x="63000" y="53387"/>
                </a:cubicBezTo>
                <a:cubicBezTo>
                  <a:pt x="62000" y="53387"/>
                  <a:pt x="60500" y="53387"/>
                  <a:pt x="59500" y="53877"/>
                </a:cubicBezTo>
                <a:cubicBezTo>
                  <a:pt x="46000" y="55346"/>
                  <a:pt x="43500" y="60734"/>
                  <a:pt x="43000" y="63673"/>
                </a:cubicBezTo>
                <a:cubicBezTo>
                  <a:pt x="43000" y="63673"/>
                  <a:pt x="43000" y="63673"/>
                  <a:pt x="43000" y="63673"/>
                </a:cubicBezTo>
                <a:cubicBezTo>
                  <a:pt x="42500" y="67102"/>
                  <a:pt x="44000" y="70040"/>
                  <a:pt x="48000" y="72489"/>
                </a:cubicBezTo>
                <a:cubicBezTo>
                  <a:pt x="50000" y="71020"/>
                  <a:pt x="52500" y="70040"/>
                  <a:pt x="55500" y="69061"/>
                </a:cubicBezTo>
                <a:cubicBezTo>
                  <a:pt x="51000" y="67102"/>
                  <a:pt x="49000" y="65632"/>
                  <a:pt x="49500" y="64653"/>
                </a:cubicBezTo>
                <a:cubicBezTo>
                  <a:pt x="49500" y="64653"/>
                  <a:pt x="49500" y="64653"/>
                  <a:pt x="49500" y="64653"/>
                </a:cubicBezTo>
                <a:cubicBezTo>
                  <a:pt x="49500" y="63183"/>
                  <a:pt x="52500" y="60734"/>
                  <a:pt x="60000" y="59755"/>
                </a:cubicBezTo>
                <a:cubicBezTo>
                  <a:pt x="61500" y="59755"/>
                  <a:pt x="63000" y="59755"/>
                  <a:pt x="64000" y="59265"/>
                </a:cubicBezTo>
                <a:cubicBezTo>
                  <a:pt x="74000" y="58285"/>
                  <a:pt x="86000" y="56816"/>
                  <a:pt x="85500" y="47510"/>
                </a:cubicBezTo>
                <a:cubicBezTo>
                  <a:pt x="85000" y="43591"/>
                  <a:pt x="82500" y="40653"/>
                  <a:pt x="78500" y="39673"/>
                </a:cubicBezTo>
                <a:close/>
                <a:moveTo>
                  <a:pt x="118000" y="12244"/>
                </a:moveTo>
                <a:cubicBezTo>
                  <a:pt x="79000" y="12244"/>
                  <a:pt x="79000" y="12244"/>
                  <a:pt x="79000" y="12244"/>
                </a:cubicBezTo>
                <a:cubicBezTo>
                  <a:pt x="78000" y="12244"/>
                  <a:pt x="77000" y="12734"/>
                  <a:pt x="77000" y="13714"/>
                </a:cubicBezTo>
                <a:cubicBezTo>
                  <a:pt x="77000" y="17632"/>
                  <a:pt x="73500" y="21061"/>
                  <a:pt x="69500" y="21061"/>
                </a:cubicBezTo>
                <a:cubicBezTo>
                  <a:pt x="68500" y="21061"/>
                  <a:pt x="68000" y="22040"/>
                  <a:pt x="68000" y="23020"/>
                </a:cubicBezTo>
                <a:cubicBezTo>
                  <a:pt x="68000" y="34775"/>
                  <a:pt x="68000" y="34775"/>
                  <a:pt x="68000" y="34775"/>
                </a:cubicBezTo>
                <a:cubicBezTo>
                  <a:pt x="68000" y="35755"/>
                  <a:pt x="68500" y="36244"/>
                  <a:pt x="69500" y="36244"/>
                </a:cubicBezTo>
                <a:cubicBezTo>
                  <a:pt x="76500" y="36244"/>
                  <a:pt x="76500" y="36244"/>
                  <a:pt x="76500" y="36244"/>
                </a:cubicBezTo>
                <a:cubicBezTo>
                  <a:pt x="79500" y="36244"/>
                  <a:pt x="82000" y="34285"/>
                  <a:pt x="83000" y="31836"/>
                </a:cubicBezTo>
                <a:cubicBezTo>
                  <a:pt x="94000" y="31836"/>
                  <a:pt x="94000" y="31836"/>
                  <a:pt x="94000" y="31836"/>
                </a:cubicBezTo>
                <a:cubicBezTo>
                  <a:pt x="99000" y="31836"/>
                  <a:pt x="103000" y="27918"/>
                  <a:pt x="104000" y="23510"/>
                </a:cubicBezTo>
                <a:cubicBezTo>
                  <a:pt x="109500" y="23510"/>
                  <a:pt x="109500" y="23510"/>
                  <a:pt x="109500" y="23510"/>
                </a:cubicBezTo>
                <a:cubicBezTo>
                  <a:pt x="115000" y="23510"/>
                  <a:pt x="120000" y="19102"/>
                  <a:pt x="120000" y="13714"/>
                </a:cubicBezTo>
                <a:cubicBezTo>
                  <a:pt x="120000" y="12734"/>
                  <a:pt x="119000" y="12244"/>
                  <a:pt x="118000" y="12244"/>
                </a:cubicBezTo>
                <a:close/>
                <a:moveTo>
                  <a:pt x="56500" y="24489"/>
                </a:moveTo>
                <a:cubicBezTo>
                  <a:pt x="56500" y="43591"/>
                  <a:pt x="56500" y="43591"/>
                  <a:pt x="56500" y="43591"/>
                </a:cubicBezTo>
                <a:cubicBezTo>
                  <a:pt x="56500" y="45551"/>
                  <a:pt x="58000" y="47020"/>
                  <a:pt x="60000" y="47020"/>
                </a:cubicBezTo>
                <a:cubicBezTo>
                  <a:pt x="61500" y="47020"/>
                  <a:pt x="63000" y="45551"/>
                  <a:pt x="63000" y="43591"/>
                </a:cubicBezTo>
                <a:cubicBezTo>
                  <a:pt x="63000" y="24489"/>
                  <a:pt x="63000" y="24489"/>
                  <a:pt x="63000" y="24489"/>
                </a:cubicBezTo>
                <a:cubicBezTo>
                  <a:pt x="63000" y="22530"/>
                  <a:pt x="61500" y="21061"/>
                  <a:pt x="60000" y="21061"/>
                </a:cubicBezTo>
                <a:cubicBezTo>
                  <a:pt x="58000" y="21061"/>
                  <a:pt x="56500" y="22530"/>
                  <a:pt x="56500" y="24489"/>
                </a:cubicBezTo>
                <a:close/>
                <a:moveTo>
                  <a:pt x="43000" y="36244"/>
                </a:moveTo>
                <a:cubicBezTo>
                  <a:pt x="50000" y="36244"/>
                  <a:pt x="50000" y="36244"/>
                  <a:pt x="50000" y="36244"/>
                </a:cubicBezTo>
                <a:cubicBezTo>
                  <a:pt x="51000" y="36244"/>
                  <a:pt x="52000" y="35755"/>
                  <a:pt x="52000" y="34775"/>
                </a:cubicBezTo>
                <a:cubicBezTo>
                  <a:pt x="52000" y="23020"/>
                  <a:pt x="52000" y="23020"/>
                  <a:pt x="52000" y="23020"/>
                </a:cubicBezTo>
                <a:cubicBezTo>
                  <a:pt x="52000" y="22040"/>
                  <a:pt x="51000" y="21061"/>
                  <a:pt x="50000" y="21061"/>
                </a:cubicBezTo>
                <a:cubicBezTo>
                  <a:pt x="46000" y="21061"/>
                  <a:pt x="42500" y="17632"/>
                  <a:pt x="42500" y="13714"/>
                </a:cubicBezTo>
                <a:cubicBezTo>
                  <a:pt x="42500" y="12734"/>
                  <a:pt x="41500" y="12244"/>
                  <a:pt x="41000" y="12244"/>
                </a:cubicBezTo>
                <a:cubicBezTo>
                  <a:pt x="1500" y="12244"/>
                  <a:pt x="1500" y="12244"/>
                  <a:pt x="1500" y="12244"/>
                </a:cubicBezTo>
                <a:cubicBezTo>
                  <a:pt x="500" y="12244"/>
                  <a:pt x="0" y="12734"/>
                  <a:pt x="0" y="13714"/>
                </a:cubicBezTo>
                <a:cubicBezTo>
                  <a:pt x="0" y="19102"/>
                  <a:pt x="4500" y="23510"/>
                  <a:pt x="10000" y="23510"/>
                </a:cubicBezTo>
                <a:cubicBezTo>
                  <a:pt x="15500" y="23510"/>
                  <a:pt x="15500" y="23510"/>
                  <a:pt x="15500" y="23510"/>
                </a:cubicBezTo>
                <a:cubicBezTo>
                  <a:pt x="16500" y="27918"/>
                  <a:pt x="20500" y="31836"/>
                  <a:pt x="25500" y="31836"/>
                </a:cubicBezTo>
                <a:cubicBezTo>
                  <a:pt x="37000" y="31836"/>
                  <a:pt x="37000" y="31836"/>
                  <a:pt x="37000" y="31836"/>
                </a:cubicBezTo>
                <a:cubicBezTo>
                  <a:pt x="37500" y="34285"/>
                  <a:pt x="40000" y="36244"/>
                  <a:pt x="43000" y="36244"/>
                </a:cubicBezTo>
                <a:close/>
                <a:moveTo>
                  <a:pt x="60000" y="17632"/>
                </a:moveTo>
                <a:cubicBezTo>
                  <a:pt x="65000" y="17632"/>
                  <a:pt x="69000" y="13714"/>
                  <a:pt x="69000" y="8816"/>
                </a:cubicBezTo>
                <a:cubicBezTo>
                  <a:pt x="69000" y="3918"/>
                  <a:pt x="65000" y="0"/>
                  <a:pt x="60000" y="0"/>
                </a:cubicBezTo>
                <a:cubicBezTo>
                  <a:pt x="55000" y="0"/>
                  <a:pt x="50500" y="3918"/>
                  <a:pt x="50500" y="8816"/>
                </a:cubicBezTo>
                <a:cubicBezTo>
                  <a:pt x="50500" y="13714"/>
                  <a:pt x="55000" y="17632"/>
                  <a:pt x="60000" y="17632"/>
                </a:cubicBezTo>
                <a:close/>
                <a:moveTo>
                  <a:pt x="76500" y="63673"/>
                </a:moveTo>
                <a:cubicBezTo>
                  <a:pt x="76500" y="63673"/>
                  <a:pt x="76500" y="63673"/>
                  <a:pt x="76500" y="63673"/>
                </a:cubicBezTo>
                <a:cubicBezTo>
                  <a:pt x="76500" y="62693"/>
                  <a:pt x="76000" y="61714"/>
                  <a:pt x="75000" y="60244"/>
                </a:cubicBezTo>
                <a:cubicBezTo>
                  <a:pt x="72500" y="60734"/>
                  <a:pt x="69500" y="61224"/>
                  <a:pt x="66500" y="61714"/>
                </a:cubicBezTo>
                <a:cubicBezTo>
                  <a:pt x="69000" y="62693"/>
                  <a:pt x="70000" y="63673"/>
                  <a:pt x="70500" y="64653"/>
                </a:cubicBezTo>
                <a:cubicBezTo>
                  <a:pt x="70500" y="64653"/>
                  <a:pt x="70500" y="64653"/>
                  <a:pt x="70500" y="64653"/>
                </a:cubicBezTo>
                <a:cubicBezTo>
                  <a:pt x="70500" y="65632"/>
                  <a:pt x="68000" y="68571"/>
                  <a:pt x="60000" y="70040"/>
                </a:cubicBezTo>
                <a:cubicBezTo>
                  <a:pt x="51000" y="72489"/>
                  <a:pt x="46500" y="75918"/>
                  <a:pt x="46500" y="80816"/>
                </a:cubicBezTo>
                <a:cubicBezTo>
                  <a:pt x="47000" y="83265"/>
                  <a:pt x="48500" y="85224"/>
                  <a:pt x="50500" y="86693"/>
                </a:cubicBezTo>
                <a:cubicBezTo>
                  <a:pt x="52000" y="85224"/>
                  <a:pt x="53500" y="83755"/>
                  <a:pt x="56000" y="83265"/>
                </a:cubicBezTo>
                <a:cubicBezTo>
                  <a:pt x="54500" y="81795"/>
                  <a:pt x="53000" y="80816"/>
                  <a:pt x="53000" y="80326"/>
                </a:cubicBezTo>
                <a:cubicBezTo>
                  <a:pt x="53000" y="80326"/>
                  <a:pt x="54500" y="77877"/>
                  <a:pt x="61500" y="76408"/>
                </a:cubicBezTo>
                <a:cubicBezTo>
                  <a:pt x="72000" y="73959"/>
                  <a:pt x="77500" y="69061"/>
                  <a:pt x="76500" y="63673"/>
                </a:cubicBezTo>
                <a:close/>
                <a:moveTo>
                  <a:pt x="52000" y="52897"/>
                </a:moveTo>
                <a:cubicBezTo>
                  <a:pt x="46000" y="51918"/>
                  <a:pt x="40500" y="50448"/>
                  <a:pt x="40500" y="47510"/>
                </a:cubicBezTo>
                <a:cubicBezTo>
                  <a:pt x="40500" y="46530"/>
                  <a:pt x="41500" y="46040"/>
                  <a:pt x="42500" y="46040"/>
                </a:cubicBezTo>
                <a:cubicBezTo>
                  <a:pt x="44500" y="45551"/>
                  <a:pt x="47500" y="46530"/>
                  <a:pt x="48500" y="48979"/>
                </a:cubicBezTo>
                <a:cubicBezTo>
                  <a:pt x="49500" y="50448"/>
                  <a:pt x="51500" y="50938"/>
                  <a:pt x="53000" y="50448"/>
                </a:cubicBezTo>
                <a:cubicBezTo>
                  <a:pt x="54500" y="49469"/>
                  <a:pt x="55000" y="47510"/>
                  <a:pt x="54500" y="46040"/>
                </a:cubicBezTo>
                <a:cubicBezTo>
                  <a:pt x="51500" y="40653"/>
                  <a:pt x="45500" y="38693"/>
                  <a:pt x="41000" y="39673"/>
                </a:cubicBezTo>
                <a:cubicBezTo>
                  <a:pt x="37000" y="40653"/>
                  <a:pt x="34500" y="43591"/>
                  <a:pt x="34500" y="47510"/>
                </a:cubicBezTo>
                <a:cubicBezTo>
                  <a:pt x="34000" y="52897"/>
                  <a:pt x="38000" y="55836"/>
                  <a:pt x="43500" y="57306"/>
                </a:cubicBezTo>
                <a:cubicBezTo>
                  <a:pt x="45000" y="55836"/>
                  <a:pt x="48000" y="53877"/>
                  <a:pt x="52000" y="5289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2"/>
        <p:cNvGrpSpPr/>
        <p:nvPr/>
      </p:nvGrpSpPr>
      <p:grpSpPr>
        <a:xfrm>
          <a:off x="0" y="0"/>
          <a:ext cx="0" cy="0"/>
          <a:chOff x="0" y="0"/>
          <a:chExt cx="0" cy="0"/>
        </a:xfrm>
      </p:grpSpPr>
      <p:sp>
        <p:nvSpPr>
          <p:cNvPr id="2553" name="Google Shape;2553;p325"/>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4</a:t>
            </a:fld>
            <a:endParaRPr sz="900" b="0" i="0" u="none" strike="noStrike" cap="none" dirty="0">
              <a:solidFill>
                <a:schemeClr val="lt1"/>
              </a:solidFill>
              <a:latin typeface="Arial"/>
              <a:ea typeface="Arial"/>
              <a:cs typeface="Arial"/>
              <a:sym typeface="Arial"/>
            </a:endParaRPr>
          </a:p>
        </p:txBody>
      </p:sp>
      <p:sp>
        <p:nvSpPr>
          <p:cNvPr id="2554" name="Google Shape;2554;p325"/>
          <p:cNvSpPr/>
          <p:nvPr/>
        </p:nvSpPr>
        <p:spPr>
          <a:xfrm>
            <a:off x="434675" y="3424625"/>
            <a:ext cx="1787700" cy="368700"/>
          </a:xfrm>
          <a:prstGeom prst="rect">
            <a:avLst/>
          </a:prstGeom>
          <a:solidFill>
            <a:srgbClr val="333333"/>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Collaborate to achieve </a:t>
            </a:r>
            <a:br>
              <a:rPr lang="en" sz="1000" b="1" i="0" u="none" strike="noStrike" cap="none">
                <a:solidFill>
                  <a:srgbClr val="FFFFFF"/>
                </a:solidFill>
                <a:latin typeface="Arial"/>
                <a:ea typeface="Arial"/>
                <a:cs typeface="Arial"/>
                <a:sym typeface="Arial"/>
              </a:rPr>
            </a:br>
            <a:r>
              <a:rPr lang="en" sz="1000" b="1" i="0" u="none" strike="noStrike" cap="none">
                <a:solidFill>
                  <a:srgbClr val="FFFFFF"/>
                </a:solidFill>
                <a:latin typeface="Arial"/>
                <a:ea typeface="Arial"/>
                <a:cs typeface="Arial"/>
                <a:sym typeface="Arial"/>
              </a:rPr>
              <a:t>mutual success</a:t>
            </a:r>
            <a:endParaRPr sz="1000" b="1" i="0" u="none" strike="noStrike" cap="none" dirty="0">
              <a:solidFill>
                <a:srgbClr val="FFFFFF"/>
              </a:solidFill>
              <a:latin typeface="Arial"/>
              <a:ea typeface="Arial"/>
              <a:cs typeface="Arial"/>
              <a:sym typeface="Arial"/>
            </a:endParaRPr>
          </a:p>
        </p:txBody>
      </p:sp>
      <p:sp>
        <p:nvSpPr>
          <p:cNvPr id="2555" name="Google Shape;2555;p325"/>
          <p:cNvSpPr/>
          <p:nvPr/>
        </p:nvSpPr>
        <p:spPr>
          <a:xfrm>
            <a:off x="434687" y="1435850"/>
            <a:ext cx="1787700" cy="368700"/>
          </a:xfrm>
          <a:prstGeom prst="rect">
            <a:avLst/>
          </a:prstGeom>
          <a:solidFill>
            <a:srgbClr val="0070C0"/>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Transform lives</a:t>
            </a:r>
            <a:endParaRPr sz="1000" b="1" i="0" u="none" strike="noStrike" cap="none" dirty="0">
              <a:solidFill>
                <a:srgbClr val="FFFFFF"/>
              </a:solidFill>
              <a:latin typeface="Arial"/>
              <a:ea typeface="Arial"/>
              <a:cs typeface="Arial"/>
              <a:sym typeface="Arial"/>
            </a:endParaRPr>
          </a:p>
        </p:txBody>
      </p:sp>
      <p:sp>
        <p:nvSpPr>
          <p:cNvPr id="2556" name="Google Shape;2556;p325"/>
          <p:cNvSpPr/>
          <p:nvPr/>
        </p:nvSpPr>
        <p:spPr>
          <a:xfrm>
            <a:off x="434687" y="4096215"/>
            <a:ext cx="1787700" cy="3687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Learn, </a:t>
            </a:r>
            <a:r>
              <a:rPr lang="en" sz="1000" b="1">
                <a:solidFill>
                  <a:srgbClr val="FFFFFF"/>
                </a:solidFill>
              </a:rPr>
              <a:t>d</a:t>
            </a:r>
            <a:r>
              <a:rPr lang="en" sz="1000" b="1" i="0" u="none" strike="noStrike" cap="none">
                <a:solidFill>
                  <a:srgbClr val="FFFFFF"/>
                </a:solidFill>
                <a:latin typeface="Arial"/>
                <a:ea typeface="Arial"/>
                <a:cs typeface="Arial"/>
                <a:sym typeface="Arial"/>
              </a:rPr>
              <a:t>iscover and </a:t>
            </a:r>
            <a:r>
              <a:rPr lang="en" sz="1000" b="1">
                <a:solidFill>
                  <a:srgbClr val="FFFFFF"/>
                </a:solidFill>
              </a:rPr>
              <a:t>i</a:t>
            </a:r>
            <a:r>
              <a:rPr lang="en" sz="1000" b="1" i="0" u="none" strike="noStrike" cap="none">
                <a:solidFill>
                  <a:srgbClr val="FFFFFF"/>
                </a:solidFill>
                <a:latin typeface="Arial"/>
                <a:ea typeface="Arial"/>
                <a:cs typeface="Arial"/>
                <a:sym typeface="Arial"/>
              </a:rPr>
              <a:t>nnovate each day</a:t>
            </a:r>
            <a:endParaRPr sz="1000" b="1" i="0" u="none" strike="noStrike" cap="none" dirty="0">
              <a:solidFill>
                <a:srgbClr val="FFFFFF"/>
              </a:solidFill>
              <a:latin typeface="Arial"/>
              <a:ea typeface="Arial"/>
              <a:cs typeface="Arial"/>
              <a:sym typeface="Arial"/>
            </a:endParaRPr>
          </a:p>
        </p:txBody>
      </p:sp>
      <p:sp>
        <p:nvSpPr>
          <p:cNvPr id="2557" name="Google Shape;2557;p325"/>
          <p:cNvSpPr/>
          <p:nvPr/>
        </p:nvSpPr>
        <p:spPr>
          <a:xfrm rot="5400000">
            <a:off x="2145700" y="3532811"/>
            <a:ext cx="558600" cy="178500"/>
          </a:xfrm>
          <a:prstGeom prst="triangle">
            <a:avLst>
              <a:gd name="adj" fmla="val 50000"/>
            </a:avLst>
          </a:prstGeom>
          <a:solidFill>
            <a:srgbClr val="33333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dirty="0">
              <a:solidFill>
                <a:srgbClr val="FFFFFF"/>
              </a:solidFill>
              <a:latin typeface="Arial"/>
              <a:ea typeface="Arial"/>
              <a:cs typeface="Arial"/>
              <a:sym typeface="Arial"/>
            </a:endParaRPr>
          </a:p>
        </p:txBody>
      </p:sp>
      <p:sp>
        <p:nvSpPr>
          <p:cNvPr id="2558" name="Google Shape;2558;p325"/>
          <p:cNvSpPr/>
          <p:nvPr/>
        </p:nvSpPr>
        <p:spPr>
          <a:xfrm rot="5400000">
            <a:off x="2145700" y="4207401"/>
            <a:ext cx="558600" cy="178500"/>
          </a:xfrm>
          <a:prstGeom prst="triangle">
            <a:avLst>
              <a:gd name="adj" fmla="val 50000"/>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dirty="0">
              <a:solidFill>
                <a:srgbClr val="FFFFFF"/>
              </a:solidFill>
              <a:latin typeface="Arial"/>
              <a:ea typeface="Arial"/>
              <a:cs typeface="Arial"/>
              <a:sym typeface="Arial"/>
            </a:endParaRPr>
          </a:p>
        </p:txBody>
      </p:sp>
      <p:sp>
        <p:nvSpPr>
          <p:cNvPr id="2559" name="Google Shape;2559;p325"/>
          <p:cNvSpPr/>
          <p:nvPr/>
        </p:nvSpPr>
        <p:spPr>
          <a:xfrm rot="5400000">
            <a:off x="2145700" y="1551611"/>
            <a:ext cx="558600" cy="178500"/>
          </a:xfrm>
          <a:prstGeom prst="triangle">
            <a:avLst>
              <a:gd name="adj" fmla="val 50000"/>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dirty="0">
              <a:solidFill>
                <a:srgbClr val="FFFFFF"/>
              </a:solidFill>
              <a:latin typeface="Arial"/>
              <a:ea typeface="Arial"/>
              <a:cs typeface="Arial"/>
              <a:sym typeface="Arial"/>
            </a:endParaRPr>
          </a:p>
        </p:txBody>
      </p:sp>
      <p:cxnSp>
        <p:nvCxnSpPr>
          <p:cNvPr id="2560" name="Google Shape;2560;p325"/>
          <p:cNvCxnSpPr/>
          <p:nvPr/>
        </p:nvCxnSpPr>
        <p:spPr>
          <a:xfrm rot="10800000" flipH="1">
            <a:off x="269875" y="1927425"/>
            <a:ext cx="8397900" cy="20100"/>
          </a:xfrm>
          <a:prstGeom prst="straightConnector1">
            <a:avLst/>
          </a:prstGeom>
          <a:noFill/>
          <a:ln w="9525" cap="flat" cmpd="sng">
            <a:solidFill>
              <a:schemeClr val="dk2"/>
            </a:solidFill>
            <a:prstDash val="dash"/>
            <a:round/>
            <a:headEnd type="none" w="sm" len="sm"/>
            <a:tailEnd type="none" w="sm" len="sm"/>
          </a:ln>
        </p:spPr>
      </p:cxnSp>
      <p:grpSp>
        <p:nvGrpSpPr>
          <p:cNvPr id="2561" name="Google Shape;2561;p325"/>
          <p:cNvGrpSpPr/>
          <p:nvPr/>
        </p:nvGrpSpPr>
        <p:grpSpPr>
          <a:xfrm>
            <a:off x="171717" y="3412483"/>
            <a:ext cx="391500" cy="387000"/>
            <a:chOff x="129887" y="897883"/>
            <a:chExt cx="391500" cy="387000"/>
          </a:xfrm>
        </p:grpSpPr>
        <p:sp>
          <p:nvSpPr>
            <p:cNvPr id="2562" name="Google Shape;2562;p325"/>
            <p:cNvSpPr/>
            <p:nvPr/>
          </p:nvSpPr>
          <p:spPr>
            <a:xfrm>
              <a:off x="129887" y="897883"/>
              <a:ext cx="391500" cy="387000"/>
            </a:xfrm>
            <a:prstGeom prst="ellipse">
              <a:avLst/>
            </a:prstGeom>
            <a:solidFill>
              <a:srgbClr val="33333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63" name="Google Shape;2563;p325"/>
            <p:cNvSpPr/>
            <p:nvPr/>
          </p:nvSpPr>
          <p:spPr>
            <a:xfrm>
              <a:off x="188242" y="946927"/>
              <a:ext cx="274800" cy="294900"/>
            </a:xfrm>
            <a:custGeom>
              <a:avLst/>
              <a:gdLst/>
              <a:ahLst/>
              <a:cxnLst/>
              <a:rect l="l" t="t" r="r" b="b"/>
              <a:pathLst>
                <a:path w="120000" h="120000" extrusionOk="0">
                  <a:moveTo>
                    <a:pt x="98461" y="81951"/>
                  </a:moveTo>
                  <a:cubicBezTo>
                    <a:pt x="98461" y="81951"/>
                    <a:pt x="97948" y="81463"/>
                    <a:pt x="97948" y="80975"/>
                  </a:cubicBezTo>
                  <a:cubicBezTo>
                    <a:pt x="96410" y="75609"/>
                    <a:pt x="90256" y="71707"/>
                    <a:pt x="83589" y="71707"/>
                  </a:cubicBezTo>
                  <a:cubicBezTo>
                    <a:pt x="70256" y="71707"/>
                    <a:pt x="70256" y="71707"/>
                    <a:pt x="70256" y="71707"/>
                  </a:cubicBezTo>
                  <a:cubicBezTo>
                    <a:pt x="60000" y="87804"/>
                    <a:pt x="60000" y="87804"/>
                    <a:pt x="60000" y="87804"/>
                  </a:cubicBezTo>
                  <a:cubicBezTo>
                    <a:pt x="50256" y="71707"/>
                    <a:pt x="50256" y="71707"/>
                    <a:pt x="50256" y="71707"/>
                  </a:cubicBezTo>
                  <a:cubicBezTo>
                    <a:pt x="36923" y="71707"/>
                    <a:pt x="36923" y="71707"/>
                    <a:pt x="36923" y="71707"/>
                  </a:cubicBezTo>
                  <a:cubicBezTo>
                    <a:pt x="30256" y="71707"/>
                    <a:pt x="24102" y="75609"/>
                    <a:pt x="22564" y="80975"/>
                  </a:cubicBezTo>
                  <a:cubicBezTo>
                    <a:pt x="22564" y="81463"/>
                    <a:pt x="22051" y="81951"/>
                    <a:pt x="22051" y="81951"/>
                  </a:cubicBezTo>
                  <a:cubicBezTo>
                    <a:pt x="17948" y="105853"/>
                    <a:pt x="17948" y="105853"/>
                    <a:pt x="17948" y="105853"/>
                  </a:cubicBezTo>
                  <a:cubicBezTo>
                    <a:pt x="22564" y="109268"/>
                    <a:pt x="27179" y="111707"/>
                    <a:pt x="32307" y="114146"/>
                  </a:cubicBezTo>
                  <a:cubicBezTo>
                    <a:pt x="35384" y="95609"/>
                    <a:pt x="35384" y="95609"/>
                    <a:pt x="35384" y="95609"/>
                  </a:cubicBezTo>
                  <a:cubicBezTo>
                    <a:pt x="39487" y="95609"/>
                    <a:pt x="39487" y="95609"/>
                    <a:pt x="39487" y="95609"/>
                  </a:cubicBezTo>
                  <a:cubicBezTo>
                    <a:pt x="38461" y="116585"/>
                    <a:pt x="38461" y="116585"/>
                    <a:pt x="38461" y="116585"/>
                  </a:cubicBezTo>
                  <a:cubicBezTo>
                    <a:pt x="45641" y="118536"/>
                    <a:pt x="52820" y="120000"/>
                    <a:pt x="60000" y="120000"/>
                  </a:cubicBezTo>
                  <a:cubicBezTo>
                    <a:pt x="67692" y="120000"/>
                    <a:pt x="74871" y="118536"/>
                    <a:pt x="82051" y="116585"/>
                  </a:cubicBezTo>
                  <a:cubicBezTo>
                    <a:pt x="81025" y="95609"/>
                    <a:pt x="81025" y="95609"/>
                    <a:pt x="81025" y="95609"/>
                  </a:cubicBezTo>
                  <a:cubicBezTo>
                    <a:pt x="85128" y="95609"/>
                    <a:pt x="85128" y="95609"/>
                    <a:pt x="85128" y="95609"/>
                  </a:cubicBezTo>
                  <a:cubicBezTo>
                    <a:pt x="88205" y="114146"/>
                    <a:pt x="88205" y="114146"/>
                    <a:pt x="88205" y="114146"/>
                  </a:cubicBezTo>
                  <a:cubicBezTo>
                    <a:pt x="93333" y="111707"/>
                    <a:pt x="97948" y="108780"/>
                    <a:pt x="102564" y="105853"/>
                  </a:cubicBezTo>
                  <a:lnTo>
                    <a:pt x="98461" y="81951"/>
                  </a:lnTo>
                  <a:close/>
                  <a:moveTo>
                    <a:pt x="60000" y="37073"/>
                  </a:moveTo>
                  <a:cubicBezTo>
                    <a:pt x="51282" y="37073"/>
                    <a:pt x="44102" y="43902"/>
                    <a:pt x="44102" y="52195"/>
                  </a:cubicBezTo>
                  <a:cubicBezTo>
                    <a:pt x="44102" y="60975"/>
                    <a:pt x="51282" y="67804"/>
                    <a:pt x="60000" y="67804"/>
                  </a:cubicBezTo>
                  <a:cubicBezTo>
                    <a:pt x="69230" y="67804"/>
                    <a:pt x="76410" y="60975"/>
                    <a:pt x="76410" y="52195"/>
                  </a:cubicBezTo>
                  <a:cubicBezTo>
                    <a:pt x="76410" y="43902"/>
                    <a:pt x="69230" y="37073"/>
                    <a:pt x="60000" y="37073"/>
                  </a:cubicBezTo>
                  <a:moveTo>
                    <a:pt x="10769" y="61463"/>
                  </a:moveTo>
                  <a:cubicBezTo>
                    <a:pt x="14871" y="37073"/>
                    <a:pt x="14871" y="37073"/>
                    <a:pt x="14871" y="37073"/>
                  </a:cubicBezTo>
                  <a:cubicBezTo>
                    <a:pt x="17948" y="37073"/>
                    <a:pt x="17948" y="37073"/>
                    <a:pt x="17948" y="37073"/>
                  </a:cubicBezTo>
                  <a:cubicBezTo>
                    <a:pt x="17435" y="76585"/>
                    <a:pt x="17435" y="76585"/>
                    <a:pt x="17435" y="76585"/>
                  </a:cubicBezTo>
                  <a:cubicBezTo>
                    <a:pt x="20512" y="69756"/>
                    <a:pt x="28205" y="65365"/>
                    <a:pt x="36923" y="65365"/>
                  </a:cubicBezTo>
                  <a:cubicBezTo>
                    <a:pt x="42051" y="65365"/>
                    <a:pt x="42051" y="65365"/>
                    <a:pt x="42051" y="65365"/>
                  </a:cubicBezTo>
                  <a:cubicBezTo>
                    <a:pt x="38974" y="61463"/>
                    <a:pt x="37435" y="57073"/>
                    <a:pt x="37435" y="52195"/>
                  </a:cubicBezTo>
                  <a:cubicBezTo>
                    <a:pt x="37435" y="41951"/>
                    <a:pt x="45641" y="33170"/>
                    <a:pt x="55897" y="31219"/>
                  </a:cubicBezTo>
                  <a:cubicBezTo>
                    <a:pt x="55897" y="28780"/>
                    <a:pt x="55897" y="28780"/>
                    <a:pt x="55897" y="28780"/>
                  </a:cubicBezTo>
                  <a:cubicBezTo>
                    <a:pt x="55384" y="28292"/>
                    <a:pt x="55384" y="28292"/>
                    <a:pt x="55384" y="27804"/>
                  </a:cubicBezTo>
                  <a:cubicBezTo>
                    <a:pt x="54358" y="24390"/>
                    <a:pt x="50256" y="21951"/>
                    <a:pt x="46153" y="21951"/>
                  </a:cubicBezTo>
                  <a:cubicBezTo>
                    <a:pt x="37435" y="21951"/>
                    <a:pt x="37435" y="21951"/>
                    <a:pt x="37435" y="21951"/>
                  </a:cubicBezTo>
                  <a:cubicBezTo>
                    <a:pt x="30769" y="32195"/>
                    <a:pt x="30769" y="32195"/>
                    <a:pt x="30769" y="32195"/>
                  </a:cubicBezTo>
                  <a:cubicBezTo>
                    <a:pt x="24615" y="21951"/>
                    <a:pt x="24615" y="21951"/>
                    <a:pt x="24615" y="21951"/>
                  </a:cubicBezTo>
                  <a:cubicBezTo>
                    <a:pt x="15897" y="21951"/>
                    <a:pt x="15897" y="21951"/>
                    <a:pt x="15897" y="21951"/>
                  </a:cubicBezTo>
                  <a:cubicBezTo>
                    <a:pt x="11282" y="21951"/>
                    <a:pt x="7692" y="24390"/>
                    <a:pt x="6153" y="27804"/>
                  </a:cubicBezTo>
                  <a:cubicBezTo>
                    <a:pt x="6153" y="28292"/>
                    <a:pt x="6153" y="28292"/>
                    <a:pt x="6153" y="28780"/>
                  </a:cubicBezTo>
                  <a:cubicBezTo>
                    <a:pt x="512" y="60000"/>
                    <a:pt x="512" y="60000"/>
                    <a:pt x="512" y="60000"/>
                  </a:cubicBezTo>
                  <a:cubicBezTo>
                    <a:pt x="0" y="62439"/>
                    <a:pt x="2051" y="64878"/>
                    <a:pt x="4615" y="65365"/>
                  </a:cubicBezTo>
                  <a:cubicBezTo>
                    <a:pt x="5128" y="65365"/>
                    <a:pt x="5641" y="65365"/>
                    <a:pt x="5641" y="65365"/>
                  </a:cubicBezTo>
                  <a:cubicBezTo>
                    <a:pt x="8205" y="65365"/>
                    <a:pt x="10256" y="63902"/>
                    <a:pt x="10769" y="61463"/>
                  </a:cubicBezTo>
                  <a:close/>
                  <a:moveTo>
                    <a:pt x="30769" y="18536"/>
                  </a:moveTo>
                  <a:cubicBezTo>
                    <a:pt x="36410" y="18536"/>
                    <a:pt x="40512" y="14146"/>
                    <a:pt x="40512" y="9268"/>
                  </a:cubicBezTo>
                  <a:cubicBezTo>
                    <a:pt x="40512" y="3902"/>
                    <a:pt x="36410" y="0"/>
                    <a:pt x="30769" y="0"/>
                  </a:cubicBezTo>
                  <a:cubicBezTo>
                    <a:pt x="25641" y="0"/>
                    <a:pt x="21025" y="3902"/>
                    <a:pt x="21025" y="9268"/>
                  </a:cubicBezTo>
                  <a:cubicBezTo>
                    <a:pt x="21025" y="14146"/>
                    <a:pt x="25641" y="18536"/>
                    <a:pt x="30769" y="18536"/>
                  </a:cubicBezTo>
                  <a:close/>
                  <a:moveTo>
                    <a:pt x="120000" y="60000"/>
                  </a:moveTo>
                  <a:cubicBezTo>
                    <a:pt x="114358" y="28780"/>
                    <a:pt x="114358" y="28780"/>
                    <a:pt x="114358" y="28780"/>
                  </a:cubicBezTo>
                  <a:cubicBezTo>
                    <a:pt x="114358" y="28292"/>
                    <a:pt x="114358" y="28292"/>
                    <a:pt x="114358" y="27804"/>
                  </a:cubicBezTo>
                  <a:cubicBezTo>
                    <a:pt x="112820" y="24390"/>
                    <a:pt x="109230" y="21951"/>
                    <a:pt x="104615" y="21951"/>
                  </a:cubicBezTo>
                  <a:cubicBezTo>
                    <a:pt x="95897" y="21951"/>
                    <a:pt x="95897" y="21951"/>
                    <a:pt x="95897" y="21951"/>
                  </a:cubicBezTo>
                  <a:cubicBezTo>
                    <a:pt x="89743" y="32195"/>
                    <a:pt x="89743" y="32195"/>
                    <a:pt x="89743" y="32195"/>
                  </a:cubicBezTo>
                  <a:cubicBezTo>
                    <a:pt x="83076" y="21951"/>
                    <a:pt x="83076" y="21951"/>
                    <a:pt x="83076" y="21951"/>
                  </a:cubicBezTo>
                  <a:cubicBezTo>
                    <a:pt x="74358" y="21951"/>
                    <a:pt x="74358" y="21951"/>
                    <a:pt x="74358" y="21951"/>
                  </a:cubicBezTo>
                  <a:cubicBezTo>
                    <a:pt x="69743" y="21951"/>
                    <a:pt x="66153" y="24390"/>
                    <a:pt x="65128" y="27804"/>
                  </a:cubicBezTo>
                  <a:cubicBezTo>
                    <a:pt x="65128" y="28292"/>
                    <a:pt x="65128" y="28292"/>
                    <a:pt x="64615" y="28780"/>
                  </a:cubicBezTo>
                  <a:cubicBezTo>
                    <a:pt x="64102" y="31219"/>
                    <a:pt x="64102" y="31219"/>
                    <a:pt x="64102" y="31219"/>
                  </a:cubicBezTo>
                  <a:cubicBezTo>
                    <a:pt x="74871" y="33170"/>
                    <a:pt x="83076" y="41951"/>
                    <a:pt x="83076" y="52195"/>
                  </a:cubicBezTo>
                  <a:cubicBezTo>
                    <a:pt x="83076" y="57073"/>
                    <a:pt x="81025" y="61463"/>
                    <a:pt x="78461" y="65365"/>
                  </a:cubicBezTo>
                  <a:cubicBezTo>
                    <a:pt x="83589" y="65365"/>
                    <a:pt x="83589" y="65365"/>
                    <a:pt x="83589" y="65365"/>
                  </a:cubicBezTo>
                  <a:cubicBezTo>
                    <a:pt x="91794" y="65365"/>
                    <a:pt x="100000" y="69756"/>
                    <a:pt x="103076" y="76585"/>
                  </a:cubicBezTo>
                  <a:cubicBezTo>
                    <a:pt x="102564" y="37073"/>
                    <a:pt x="102564" y="37073"/>
                    <a:pt x="102564" y="37073"/>
                  </a:cubicBezTo>
                  <a:cubicBezTo>
                    <a:pt x="105641" y="37073"/>
                    <a:pt x="105641" y="37073"/>
                    <a:pt x="105641" y="37073"/>
                  </a:cubicBezTo>
                  <a:cubicBezTo>
                    <a:pt x="109743" y="61463"/>
                    <a:pt x="109743" y="61463"/>
                    <a:pt x="109743" y="61463"/>
                  </a:cubicBezTo>
                  <a:cubicBezTo>
                    <a:pt x="110256" y="63902"/>
                    <a:pt x="112307" y="65365"/>
                    <a:pt x="114871" y="65365"/>
                  </a:cubicBezTo>
                  <a:cubicBezTo>
                    <a:pt x="114871" y="65365"/>
                    <a:pt x="115384" y="65365"/>
                    <a:pt x="115384" y="65365"/>
                  </a:cubicBezTo>
                  <a:cubicBezTo>
                    <a:pt x="118461" y="64878"/>
                    <a:pt x="120000" y="62439"/>
                    <a:pt x="120000" y="60000"/>
                  </a:cubicBezTo>
                  <a:close/>
                  <a:moveTo>
                    <a:pt x="89743" y="18536"/>
                  </a:moveTo>
                  <a:cubicBezTo>
                    <a:pt x="94871" y="18536"/>
                    <a:pt x="99487" y="14146"/>
                    <a:pt x="99487" y="9268"/>
                  </a:cubicBezTo>
                  <a:cubicBezTo>
                    <a:pt x="99487" y="3902"/>
                    <a:pt x="94871" y="0"/>
                    <a:pt x="89743" y="0"/>
                  </a:cubicBezTo>
                  <a:cubicBezTo>
                    <a:pt x="84102" y="0"/>
                    <a:pt x="80000" y="3902"/>
                    <a:pt x="80000" y="9268"/>
                  </a:cubicBezTo>
                  <a:cubicBezTo>
                    <a:pt x="80000" y="14146"/>
                    <a:pt x="84102" y="18536"/>
                    <a:pt x="89743" y="185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2564" name="Google Shape;2564;p325"/>
          <p:cNvGrpSpPr/>
          <p:nvPr/>
        </p:nvGrpSpPr>
        <p:grpSpPr>
          <a:xfrm>
            <a:off x="171717" y="4084292"/>
            <a:ext cx="391500" cy="387000"/>
            <a:chOff x="158670" y="1657102"/>
            <a:chExt cx="391500" cy="387000"/>
          </a:xfrm>
        </p:grpSpPr>
        <p:sp>
          <p:nvSpPr>
            <p:cNvPr id="2565" name="Google Shape;2565;p325"/>
            <p:cNvSpPr/>
            <p:nvPr/>
          </p:nvSpPr>
          <p:spPr>
            <a:xfrm>
              <a:off x="158670" y="1657102"/>
              <a:ext cx="391500" cy="387000"/>
            </a:xfrm>
            <a:prstGeom prst="ellipse">
              <a:avLst/>
            </a:prstGeom>
            <a:solidFill>
              <a:srgbClr val="073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66" name="Google Shape;2566;p325"/>
            <p:cNvSpPr/>
            <p:nvPr/>
          </p:nvSpPr>
          <p:spPr>
            <a:xfrm>
              <a:off x="206077" y="1717527"/>
              <a:ext cx="274800" cy="246000"/>
            </a:xfrm>
            <a:custGeom>
              <a:avLst/>
              <a:gdLst/>
              <a:ahLst/>
              <a:cxnLst/>
              <a:rect l="l" t="t" r="r" b="b"/>
              <a:pathLst>
                <a:path w="120000" h="120000" extrusionOk="0">
                  <a:moveTo>
                    <a:pt x="120000" y="45123"/>
                  </a:moveTo>
                  <a:cubicBezTo>
                    <a:pt x="120000" y="56033"/>
                    <a:pt x="114823" y="65950"/>
                    <a:pt x="106823" y="71404"/>
                  </a:cubicBezTo>
                  <a:cubicBezTo>
                    <a:pt x="106823" y="72396"/>
                    <a:pt x="106823" y="72892"/>
                    <a:pt x="106823" y="73388"/>
                  </a:cubicBezTo>
                  <a:cubicBezTo>
                    <a:pt x="106823" y="84297"/>
                    <a:pt x="100705" y="93719"/>
                    <a:pt x="91764" y="97685"/>
                  </a:cubicBezTo>
                  <a:cubicBezTo>
                    <a:pt x="91764" y="116528"/>
                    <a:pt x="91764" y="116528"/>
                    <a:pt x="91764" y="116528"/>
                  </a:cubicBezTo>
                  <a:cubicBezTo>
                    <a:pt x="91764" y="118512"/>
                    <a:pt x="89882" y="120000"/>
                    <a:pt x="88000" y="120000"/>
                  </a:cubicBezTo>
                  <a:cubicBezTo>
                    <a:pt x="84235" y="120000"/>
                    <a:pt x="84235" y="120000"/>
                    <a:pt x="84235" y="120000"/>
                  </a:cubicBezTo>
                  <a:cubicBezTo>
                    <a:pt x="84235" y="95206"/>
                    <a:pt x="84235" y="95206"/>
                    <a:pt x="84235" y="95206"/>
                  </a:cubicBezTo>
                  <a:cubicBezTo>
                    <a:pt x="84235" y="95206"/>
                    <a:pt x="83764" y="95206"/>
                    <a:pt x="83764" y="94710"/>
                  </a:cubicBezTo>
                  <a:cubicBezTo>
                    <a:pt x="84235" y="94710"/>
                    <a:pt x="84235" y="94710"/>
                    <a:pt x="84235" y="94710"/>
                  </a:cubicBezTo>
                  <a:cubicBezTo>
                    <a:pt x="84235" y="87768"/>
                    <a:pt x="89411" y="81818"/>
                    <a:pt x="96000" y="81818"/>
                  </a:cubicBezTo>
                  <a:cubicBezTo>
                    <a:pt x="97882" y="81818"/>
                    <a:pt x="99294" y="80330"/>
                    <a:pt x="99294" y="78842"/>
                  </a:cubicBezTo>
                  <a:cubicBezTo>
                    <a:pt x="99294" y="76859"/>
                    <a:pt x="97882" y="75371"/>
                    <a:pt x="96000" y="75371"/>
                  </a:cubicBezTo>
                  <a:cubicBezTo>
                    <a:pt x="94588" y="75371"/>
                    <a:pt x="93176" y="75867"/>
                    <a:pt x="91764" y="76363"/>
                  </a:cubicBezTo>
                  <a:cubicBezTo>
                    <a:pt x="91764" y="62975"/>
                    <a:pt x="91764" y="62975"/>
                    <a:pt x="91764" y="62975"/>
                  </a:cubicBezTo>
                  <a:cubicBezTo>
                    <a:pt x="96000" y="62975"/>
                    <a:pt x="96000" y="62975"/>
                    <a:pt x="96000" y="62975"/>
                  </a:cubicBezTo>
                  <a:cubicBezTo>
                    <a:pt x="96000" y="62975"/>
                    <a:pt x="96000" y="62975"/>
                    <a:pt x="96000" y="62975"/>
                  </a:cubicBezTo>
                  <a:cubicBezTo>
                    <a:pt x="104470" y="62975"/>
                    <a:pt x="111058" y="56033"/>
                    <a:pt x="111058" y="47107"/>
                  </a:cubicBezTo>
                  <a:cubicBezTo>
                    <a:pt x="111058" y="45123"/>
                    <a:pt x="110117" y="43636"/>
                    <a:pt x="108235" y="43636"/>
                  </a:cubicBezTo>
                  <a:cubicBezTo>
                    <a:pt x="106823" y="43636"/>
                    <a:pt x="105411" y="45123"/>
                    <a:pt x="105411" y="47107"/>
                  </a:cubicBezTo>
                  <a:cubicBezTo>
                    <a:pt x="105411" y="52066"/>
                    <a:pt x="101176" y="56528"/>
                    <a:pt x="96000" y="56528"/>
                  </a:cubicBezTo>
                  <a:cubicBezTo>
                    <a:pt x="91764" y="56528"/>
                    <a:pt x="91764" y="56528"/>
                    <a:pt x="91764" y="56528"/>
                  </a:cubicBezTo>
                  <a:cubicBezTo>
                    <a:pt x="91764" y="53553"/>
                    <a:pt x="91764" y="53553"/>
                    <a:pt x="91764" y="53553"/>
                  </a:cubicBezTo>
                  <a:cubicBezTo>
                    <a:pt x="91764" y="44132"/>
                    <a:pt x="99294" y="36198"/>
                    <a:pt x="108235" y="36198"/>
                  </a:cubicBezTo>
                  <a:cubicBezTo>
                    <a:pt x="110117" y="36198"/>
                    <a:pt x="111058" y="34710"/>
                    <a:pt x="111058" y="32727"/>
                  </a:cubicBezTo>
                  <a:cubicBezTo>
                    <a:pt x="111058" y="31239"/>
                    <a:pt x="110117" y="29752"/>
                    <a:pt x="108235" y="29752"/>
                  </a:cubicBezTo>
                  <a:cubicBezTo>
                    <a:pt x="105882" y="29752"/>
                    <a:pt x="104000" y="30247"/>
                    <a:pt x="101647" y="30743"/>
                  </a:cubicBezTo>
                  <a:cubicBezTo>
                    <a:pt x="100235" y="25289"/>
                    <a:pt x="95529" y="20826"/>
                    <a:pt x="89882" y="20826"/>
                  </a:cubicBezTo>
                  <a:cubicBezTo>
                    <a:pt x="88000" y="20826"/>
                    <a:pt x="86588" y="22314"/>
                    <a:pt x="86588" y="24297"/>
                  </a:cubicBezTo>
                  <a:cubicBezTo>
                    <a:pt x="86588" y="26280"/>
                    <a:pt x="88000" y="27768"/>
                    <a:pt x="89882" y="27768"/>
                  </a:cubicBezTo>
                  <a:cubicBezTo>
                    <a:pt x="93176" y="27768"/>
                    <a:pt x="95529" y="30247"/>
                    <a:pt x="96000" y="33719"/>
                  </a:cubicBezTo>
                  <a:cubicBezTo>
                    <a:pt x="93176" y="35702"/>
                    <a:pt x="90823" y="38181"/>
                    <a:pt x="89411" y="40661"/>
                  </a:cubicBezTo>
                  <a:cubicBezTo>
                    <a:pt x="84705" y="29256"/>
                    <a:pt x="73411" y="21322"/>
                    <a:pt x="61176" y="21322"/>
                  </a:cubicBezTo>
                  <a:cubicBezTo>
                    <a:pt x="58352" y="21322"/>
                    <a:pt x="58352" y="21322"/>
                    <a:pt x="58352" y="21322"/>
                  </a:cubicBezTo>
                  <a:cubicBezTo>
                    <a:pt x="58352" y="19338"/>
                    <a:pt x="58352" y="19338"/>
                    <a:pt x="58352" y="19338"/>
                  </a:cubicBezTo>
                  <a:cubicBezTo>
                    <a:pt x="58352" y="16363"/>
                    <a:pt x="60705" y="13388"/>
                    <a:pt x="64000" y="13388"/>
                  </a:cubicBezTo>
                  <a:cubicBezTo>
                    <a:pt x="65411" y="13388"/>
                    <a:pt x="66823" y="12396"/>
                    <a:pt x="66823" y="10413"/>
                  </a:cubicBezTo>
                  <a:cubicBezTo>
                    <a:pt x="66823" y="7933"/>
                    <a:pt x="65411" y="6942"/>
                    <a:pt x="64000" y="6942"/>
                  </a:cubicBezTo>
                  <a:cubicBezTo>
                    <a:pt x="57411" y="6942"/>
                    <a:pt x="52235" y="12892"/>
                    <a:pt x="52235" y="19338"/>
                  </a:cubicBezTo>
                  <a:cubicBezTo>
                    <a:pt x="52235" y="21322"/>
                    <a:pt x="52235" y="21322"/>
                    <a:pt x="52235" y="21322"/>
                  </a:cubicBezTo>
                  <a:cubicBezTo>
                    <a:pt x="45176" y="21322"/>
                    <a:pt x="45176" y="21322"/>
                    <a:pt x="45176" y="21322"/>
                  </a:cubicBezTo>
                  <a:cubicBezTo>
                    <a:pt x="45176" y="21322"/>
                    <a:pt x="45176" y="21322"/>
                    <a:pt x="45176" y="21322"/>
                  </a:cubicBezTo>
                  <a:cubicBezTo>
                    <a:pt x="37647" y="21322"/>
                    <a:pt x="31058" y="25289"/>
                    <a:pt x="27294" y="31735"/>
                  </a:cubicBezTo>
                  <a:cubicBezTo>
                    <a:pt x="24000" y="31239"/>
                    <a:pt x="21647" y="28264"/>
                    <a:pt x="21647" y="25289"/>
                  </a:cubicBezTo>
                  <a:cubicBezTo>
                    <a:pt x="21647" y="23305"/>
                    <a:pt x="20705" y="21818"/>
                    <a:pt x="18823" y="21818"/>
                  </a:cubicBezTo>
                  <a:cubicBezTo>
                    <a:pt x="16941" y="21818"/>
                    <a:pt x="16000" y="23305"/>
                    <a:pt x="16000" y="25289"/>
                  </a:cubicBezTo>
                  <a:cubicBezTo>
                    <a:pt x="16000" y="30743"/>
                    <a:pt x="19294" y="35702"/>
                    <a:pt x="24470" y="37685"/>
                  </a:cubicBezTo>
                  <a:cubicBezTo>
                    <a:pt x="24000" y="39669"/>
                    <a:pt x="23529" y="42148"/>
                    <a:pt x="23529" y="44132"/>
                  </a:cubicBezTo>
                  <a:cubicBezTo>
                    <a:pt x="23529" y="46115"/>
                    <a:pt x="24941" y="47603"/>
                    <a:pt x="26352" y="47603"/>
                  </a:cubicBezTo>
                  <a:cubicBezTo>
                    <a:pt x="28235" y="47603"/>
                    <a:pt x="29647" y="46115"/>
                    <a:pt x="29647" y="44132"/>
                  </a:cubicBezTo>
                  <a:cubicBezTo>
                    <a:pt x="29647" y="39669"/>
                    <a:pt x="31529" y="35702"/>
                    <a:pt x="34352" y="32727"/>
                  </a:cubicBezTo>
                  <a:cubicBezTo>
                    <a:pt x="36235" y="38677"/>
                    <a:pt x="41411" y="43140"/>
                    <a:pt x="47529" y="43140"/>
                  </a:cubicBezTo>
                  <a:cubicBezTo>
                    <a:pt x="49411" y="43140"/>
                    <a:pt x="50823" y="41652"/>
                    <a:pt x="50823" y="39669"/>
                  </a:cubicBezTo>
                  <a:cubicBezTo>
                    <a:pt x="50823" y="38181"/>
                    <a:pt x="49411" y="36694"/>
                    <a:pt x="47529" y="36694"/>
                  </a:cubicBezTo>
                  <a:cubicBezTo>
                    <a:pt x="43294" y="36694"/>
                    <a:pt x="40000" y="33223"/>
                    <a:pt x="39529" y="28760"/>
                  </a:cubicBezTo>
                  <a:cubicBezTo>
                    <a:pt x="41411" y="28264"/>
                    <a:pt x="43294" y="27768"/>
                    <a:pt x="45176" y="27768"/>
                  </a:cubicBezTo>
                  <a:cubicBezTo>
                    <a:pt x="61176" y="27768"/>
                    <a:pt x="61176" y="27768"/>
                    <a:pt x="61176" y="27768"/>
                  </a:cubicBezTo>
                  <a:cubicBezTo>
                    <a:pt x="65882" y="27768"/>
                    <a:pt x="70588" y="29256"/>
                    <a:pt x="74352" y="32231"/>
                  </a:cubicBezTo>
                  <a:cubicBezTo>
                    <a:pt x="62117" y="34214"/>
                    <a:pt x="52235" y="42644"/>
                    <a:pt x="47058" y="54049"/>
                  </a:cubicBezTo>
                  <a:cubicBezTo>
                    <a:pt x="36235" y="54049"/>
                    <a:pt x="36235" y="54049"/>
                    <a:pt x="36235" y="54049"/>
                  </a:cubicBezTo>
                  <a:cubicBezTo>
                    <a:pt x="36235" y="54049"/>
                    <a:pt x="36235" y="54049"/>
                    <a:pt x="36235" y="54049"/>
                  </a:cubicBezTo>
                  <a:cubicBezTo>
                    <a:pt x="35764" y="54049"/>
                    <a:pt x="35764" y="54049"/>
                    <a:pt x="35764" y="54049"/>
                  </a:cubicBezTo>
                  <a:cubicBezTo>
                    <a:pt x="35764" y="54049"/>
                    <a:pt x="35764" y="54049"/>
                    <a:pt x="35764" y="54049"/>
                  </a:cubicBezTo>
                  <a:cubicBezTo>
                    <a:pt x="23529" y="54049"/>
                    <a:pt x="23529" y="54049"/>
                    <a:pt x="23529" y="54049"/>
                  </a:cubicBezTo>
                  <a:cubicBezTo>
                    <a:pt x="17411" y="54049"/>
                    <a:pt x="12235" y="49090"/>
                    <a:pt x="12235" y="42148"/>
                  </a:cubicBezTo>
                  <a:cubicBezTo>
                    <a:pt x="12235" y="40661"/>
                    <a:pt x="10823" y="39173"/>
                    <a:pt x="9411" y="39173"/>
                  </a:cubicBezTo>
                  <a:cubicBezTo>
                    <a:pt x="7529" y="39173"/>
                    <a:pt x="6117" y="40661"/>
                    <a:pt x="6117" y="42148"/>
                  </a:cubicBezTo>
                  <a:cubicBezTo>
                    <a:pt x="6117" y="52561"/>
                    <a:pt x="14117" y="60495"/>
                    <a:pt x="23529" y="60495"/>
                  </a:cubicBezTo>
                  <a:cubicBezTo>
                    <a:pt x="24470" y="60495"/>
                    <a:pt x="24470" y="60495"/>
                    <a:pt x="24470" y="60495"/>
                  </a:cubicBezTo>
                  <a:cubicBezTo>
                    <a:pt x="22588" y="62975"/>
                    <a:pt x="21647" y="65950"/>
                    <a:pt x="21647" y="69421"/>
                  </a:cubicBezTo>
                  <a:cubicBezTo>
                    <a:pt x="21647" y="70909"/>
                    <a:pt x="23058" y="72396"/>
                    <a:pt x="24941" y="72396"/>
                  </a:cubicBezTo>
                  <a:cubicBezTo>
                    <a:pt x="26352" y="72396"/>
                    <a:pt x="27764" y="70909"/>
                    <a:pt x="27764" y="69421"/>
                  </a:cubicBezTo>
                  <a:cubicBezTo>
                    <a:pt x="27764" y="64462"/>
                    <a:pt x="31529" y="60495"/>
                    <a:pt x="36235" y="60495"/>
                  </a:cubicBezTo>
                  <a:cubicBezTo>
                    <a:pt x="36235" y="60495"/>
                    <a:pt x="36235" y="60495"/>
                    <a:pt x="36235" y="60495"/>
                  </a:cubicBezTo>
                  <a:cubicBezTo>
                    <a:pt x="45176" y="60495"/>
                    <a:pt x="45176" y="60495"/>
                    <a:pt x="45176" y="60495"/>
                  </a:cubicBezTo>
                  <a:cubicBezTo>
                    <a:pt x="44235" y="63966"/>
                    <a:pt x="43764" y="67438"/>
                    <a:pt x="43764" y="70909"/>
                  </a:cubicBezTo>
                  <a:cubicBezTo>
                    <a:pt x="43764" y="72892"/>
                    <a:pt x="45176" y="73884"/>
                    <a:pt x="46588" y="73884"/>
                  </a:cubicBezTo>
                  <a:cubicBezTo>
                    <a:pt x="48470" y="73884"/>
                    <a:pt x="49882" y="72892"/>
                    <a:pt x="49882" y="70909"/>
                  </a:cubicBezTo>
                  <a:cubicBezTo>
                    <a:pt x="49882" y="61983"/>
                    <a:pt x="53176" y="53553"/>
                    <a:pt x="58823" y="47603"/>
                  </a:cubicBezTo>
                  <a:cubicBezTo>
                    <a:pt x="66352" y="48099"/>
                    <a:pt x="72000" y="54545"/>
                    <a:pt x="72000" y="62479"/>
                  </a:cubicBezTo>
                  <a:cubicBezTo>
                    <a:pt x="72000" y="64462"/>
                    <a:pt x="73411" y="65950"/>
                    <a:pt x="75294" y="65950"/>
                  </a:cubicBezTo>
                  <a:cubicBezTo>
                    <a:pt x="76705" y="65950"/>
                    <a:pt x="78117" y="64462"/>
                    <a:pt x="78117" y="62479"/>
                  </a:cubicBezTo>
                  <a:cubicBezTo>
                    <a:pt x="78117" y="53553"/>
                    <a:pt x="72470" y="45619"/>
                    <a:pt x="64941" y="42644"/>
                  </a:cubicBezTo>
                  <a:cubicBezTo>
                    <a:pt x="69176" y="39669"/>
                    <a:pt x="74352" y="37685"/>
                    <a:pt x="80470" y="37685"/>
                  </a:cubicBezTo>
                  <a:cubicBezTo>
                    <a:pt x="83764" y="42148"/>
                    <a:pt x="85647" y="47107"/>
                    <a:pt x="85647" y="53057"/>
                  </a:cubicBezTo>
                  <a:cubicBezTo>
                    <a:pt x="85647" y="79338"/>
                    <a:pt x="85647" y="79338"/>
                    <a:pt x="85647" y="79338"/>
                  </a:cubicBezTo>
                  <a:cubicBezTo>
                    <a:pt x="84235" y="80330"/>
                    <a:pt x="82823" y="81818"/>
                    <a:pt x="81882" y="83305"/>
                  </a:cubicBezTo>
                  <a:cubicBezTo>
                    <a:pt x="72941" y="82314"/>
                    <a:pt x="66823" y="74876"/>
                    <a:pt x="66823" y="66446"/>
                  </a:cubicBezTo>
                  <a:cubicBezTo>
                    <a:pt x="66823" y="64462"/>
                    <a:pt x="65411" y="62975"/>
                    <a:pt x="63529" y="62975"/>
                  </a:cubicBezTo>
                  <a:cubicBezTo>
                    <a:pt x="62117" y="62975"/>
                    <a:pt x="60705" y="64462"/>
                    <a:pt x="60705" y="66446"/>
                  </a:cubicBezTo>
                  <a:cubicBezTo>
                    <a:pt x="60705" y="77355"/>
                    <a:pt x="68235" y="86776"/>
                    <a:pt x="78117" y="89256"/>
                  </a:cubicBezTo>
                  <a:cubicBezTo>
                    <a:pt x="77647" y="90743"/>
                    <a:pt x="77647" y="92727"/>
                    <a:pt x="77647" y="94710"/>
                  </a:cubicBezTo>
                  <a:cubicBezTo>
                    <a:pt x="77647" y="94710"/>
                    <a:pt x="77647" y="94710"/>
                    <a:pt x="77647" y="94710"/>
                  </a:cubicBezTo>
                  <a:cubicBezTo>
                    <a:pt x="77647" y="95206"/>
                    <a:pt x="77647" y="95206"/>
                    <a:pt x="77647" y="95206"/>
                  </a:cubicBezTo>
                  <a:cubicBezTo>
                    <a:pt x="77647" y="120000"/>
                    <a:pt x="77647" y="120000"/>
                    <a:pt x="77647" y="120000"/>
                  </a:cubicBezTo>
                  <a:cubicBezTo>
                    <a:pt x="73411" y="120000"/>
                    <a:pt x="73411" y="120000"/>
                    <a:pt x="73411" y="120000"/>
                  </a:cubicBezTo>
                  <a:cubicBezTo>
                    <a:pt x="71058" y="120000"/>
                    <a:pt x="69647" y="118512"/>
                    <a:pt x="69647" y="116528"/>
                  </a:cubicBezTo>
                  <a:cubicBezTo>
                    <a:pt x="69647" y="97190"/>
                    <a:pt x="69647" y="97190"/>
                    <a:pt x="69647" y="97190"/>
                  </a:cubicBezTo>
                  <a:cubicBezTo>
                    <a:pt x="64470" y="94214"/>
                    <a:pt x="60705" y="89752"/>
                    <a:pt x="58352" y="84297"/>
                  </a:cubicBezTo>
                  <a:cubicBezTo>
                    <a:pt x="56470" y="84793"/>
                    <a:pt x="54588" y="85289"/>
                    <a:pt x="52705" y="85289"/>
                  </a:cubicBezTo>
                  <a:cubicBezTo>
                    <a:pt x="47529" y="85289"/>
                    <a:pt x="42823" y="82809"/>
                    <a:pt x="40000" y="79338"/>
                  </a:cubicBezTo>
                  <a:cubicBezTo>
                    <a:pt x="37647" y="79834"/>
                    <a:pt x="34823" y="80330"/>
                    <a:pt x="32470" y="80330"/>
                  </a:cubicBezTo>
                  <a:cubicBezTo>
                    <a:pt x="14588" y="80330"/>
                    <a:pt x="0" y="64958"/>
                    <a:pt x="0" y="46115"/>
                  </a:cubicBezTo>
                  <a:cubicBezTo>
                    <a:pt x="0" y="27272"/>
                    <a:pt x="14588" y="11900"/>
                    <a:pt x="32470" y="11900"/>
                  </a:cubicBezTo>
                  <a:cubicBezTo>
                    <a:pt x="35294" y="11900"/>
                    <a:pt x="38117" y="12396"/>
                    <a:pt x="40941" y="13388"/>
                  </a:cubicBezTo>
                  <a:cubicBezTo>
                    <a:pt x="44705" y="5454"/>
                    <a:pt x="51764" y="0"/>
                    <a:pt x="60235" y="0"/>
                  </a:cubicBezTo>
                  <a:cubicBezTo>
                    <a:pt x="69176" y="0"/>
                    <a:pt x="76705" y="5454"/>
                    <a:pt x="80470" y="14380"/>
                  </a:cubicBezTo>
                  <a:cubicBezTo>
                    <a:pt x="83294" y="13388"/>
                    <a:pt x="86117" y="12892"/>
                    <a:pt x="89411" y="12892"/>
                  </a:cubicBezTo>
                  <a:cubicBezTo>
                    <a:pt x="106352" y="12892"/>
                    <a:pt x="120000" y="27272"/>
                    <a:pt x="120000" y="4512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2567" name="Google Shape;2567;p325"/>
          <p:cNvGrpSpPr/>
          <p:nvPr/>
        </p:nvGrpSpPr>
        <p:grpSpPr>
          <a:xfrm>
            <a:off x="171717" y="1425724"/>
            <a:ext cx="391500" cy="387000"/>
            <a:chOff x="95517" y="2340124"/>
            <a:chExt cx="391500" cy="387000"/>
          </a:xfrm>
        </p:grpSpPr>
        <p:sp>
          <p:nvSpPr>
            <p:cNvPr id="2568" name="Google Shape;2568;p325"/>
            <p:cNvSpPr/>
            <p:nvPr/>
          </p:nvSpPr>
          <p:spPr>
            <a:xfrm>
              <a:off x="95517" y="2340124"/>
              <a:ext cx="391500" cy="387000"/>
            </a:xfrm>
            <a:prstGeom prst="ellipse">
              <a:avLst/>
            </a:prstGeom>
            <a:solidFill>
              <a:srgbClr val="0070C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69" name="Google Shape;2569;p325"/>
            <p:cNvSpPr/>
            <p:nvPr/>
          </p:nvSpPr>
          <p:spPr>
            <a:xfrm>
              <a:off x="138125" y="2408823"/>
              <a:ext cx="306300" cy="246000"/>
            </a:xfrm>
            <a:custGeom>
              <a:avLst/>
              <a:gdLst/>
              <a:ahLst/>
              <a:cxnLst/>
              <a:rect l="l" t="t" r="r" b="b"/>
              <a:pathLst>
                <a:path w="120000" h="120000" extrusionOk="0">
                  <a:moveTo>
                    <a:pt x="59516" y="42985"/>
                  </a:moveTo>
                  <a:cubicBezTo>
                    <a:pt x="52741" y="42985"/>
                    <a:pt x="45483" y="46567"/>
                    <a:pt x="45483" y="55970"/>
                  </a:cubicBezTo>
                  <a:cubicBezTo>
                    <a:pt x="45483" y="57761"/>
                    <a:pt x="44032" y="59104"/>
                    <a:pt x="42580" y="59104"/>
                  </a:cubicBezTo>
                  <a:cubicBezTo>
                    <a:pt x="40645" y="59104"/>
                    <a:pt x="39193" y="57761"/>
                    <a:pt x="39193" y="55970"/>
                  </a:cubicBezTo>
                  <a:cubicBezTo>
                    <a:pt x="39193" y="42985"/>
                    <a:pt x="49838" y="37164"/>
                    <a:pt x="59516" y="37164"/>
                  </a:cubicBezTo>
                  <a:cubicBezTo>
                    <a:pt x="60967" y="37164"/>
                    <a:pt x="62419" y="38507"/>
                    <a:pt x="62419" y="39850"/>
                  </a:cubicBezTo>
                  <a:cubicBezTo>
                    <a:pt x="62419" y="41641"/>
                    <a:pt x="60967" y="42985"/>
                    <a:pt x="59516" y="42985"/>
                  </a:cubicBezTo>
                  <a:close/>
                  <a:moveTo>
                    <a:pt x="60483" y="28656"/>
                  </a:moveTo>
                  <a:cubicBezTo>
                    <a:pt x="40161" y="28656"/>
                    <a:pt x="30967" y="42985"/>
                    <a:pt x="30967" y="56417"/>
                  </a:cubicBezTo>
                  <a:cubicBezTo>
                    <a:pt x="30967" y="64925"/>
                    <a:pt x="34838" y="69850"/>
                    <a:pt x="38225" y="74328"/>
                  </a:cubicBezTo>
                  <a:cubicBezTo>
                    <a:pt x="42580" y="79253"/>
                    <a:pt x="46935" y="84626"/>
                    <a:pt x="46935" y="97611"/>
                  </a:cubicBezTo>
                  <a:cubicBezTo>
                    <a:pt x="46935" y="100298"/>
                    <a:pt x="49354" y="102537"/>
                    <a:pt x="52258" y="102537"/>
                  </a:cubicBezTo>
                  <a:cubicBezTo>
                    <a:pt x="68225" y="102537"/>
                    <a:pt x="68225" y="102537"/>
                    <a:pt x="68225" y="102537"/>
                  </a:cubicBezTo>
                  <a:cubicBezTo>
                    <a:pt x="71129" y="102537"/>
                    <a:pt x="73548" y="100298"/>
                    <a:pt x="73548" y="97611"/>
                  </a:cubicBezTo>
                  <a:cubicBezTo>
                    <a:pt x="73548" y="84626"/>
                    <a:pt x="77903" y="79253"/>
                    <a:pt x="82258" y="74328"/>
                  </a:cubicBezTo>
                  <a:cubicBezTo>
                    <a:pt x="85645" y="69850"/>
                    <a:pt x="89516" y="64925"/>
                    <a:pt x="89516" y="56417"/>
                  </a:cubicBezTo>
                  <a:cubicBezTo>
                    <a:pt x="89516" y="42985"/>
                    <a:pt x="80322" y="28656"/>
                    <a:pt x="60483" y="28656"/>
                  </a:cubicBezTo>
                  <a:close/>
                  <a:moveTo>
                    <a:pt x="91935" y="9402"/>
                  </a:moveTo>
                  <a:cubicBezTo>
                    <a:pt x="90000" y="8059"/>
                    <a:pt x="87096" y="8955"/>
                    <a:pt x="86129" y="10746"/>
                  </a:cubicBezTo>
                  <a:cubicBezTo>
                    <a:pt x="80322" y="19701"/>
                    <a:pt x="80322" y="19701"/>
                    <a:pt x="80322" y="19701"/>
                  </a:cubicBezTo>
                  <a:cubicBezTo>
                    <a:pt x="79354" y="21492"/>
                    <a:pt x="79838" y="24179"/>
                    <a:pt x="82258" y="25074"/>
                  </a:cubicBezTo>
                  <a:cubicBezTo>
                    <a:pt x="82741" y="25522"/>
                    <a:pt x="83709" y="25522"/>
                    <a:pt x="84193" y="25522"/>
                  </a:cubicBezTo>
                  <a:cubicBezTo>
                    <a:pt x="85645" y="25522"/>
                    <a:pt x="87096" y="25074"/>
                    <a:pt x="88064" y="23731"/>
                  </a:cubicBezTo>
                  <a:cubicBezTo>
                    <a:pt x="93870" y="14776"/>
                    <a:pt x="93870" y="14776"/>
                    <a:pt x="93870" y="14776"/>
                  </a:cubicBezTo>
                  <a:cubicBezTo>
                    <a:pt x="94838" y="12985"/>
                    <a:pt x="94354" y="10298"/>
                    <a:pt x="91935" y="9402"/>
                  </a:cubicBezTo>
                  <a:close/>
                  <a:moveTo>
                    <a:pt x="116612" y="56865"/>
                  </a:moveTo>
                  <a:cubicBezTo>
                    <a:pt x="108387" y="56865"/>
                    <a:pt x="108387" y="56865"/>
                    <a:pt x="108387" y="56865"/>
                  </a:cubicBezTo>
                  <a:cubicBezTo>
                    <a:pt x="106451" y="56865"/>
                    <a:pt x="104516" y="58208"/>
                    <a:pt x="104516" y="60000"/>
                  </a:cubicBezTo>
                  <a:cubicBezTo>
                    <a:pt x="104516" y="62238"/>
                    <a:pt x="106451" y="63582"/>
                    <a:pt x="108387" y="63582"/>
                  </a:cubicBezTo>
                  <a:cubicBezTo>
                    <a:pt x="116612" y="63582"/>
                    <a:pt x="116612" y="63582"/>
                    <a:pt x="116612" y="63582"/>
                  </a:cubicBezTo>
                  <a:cubicBezTo>
                    <a:pt x="118548" y="63582"/>
                    <a:pt x="120000" y="62238"/>
                    <a:pt x="120000" y="60000"/>
                  </a:cubicBezTo>
                  <a:cubicBezTo>
                    <a:pt x="120000" y="58208"/>
                    <a:pt x="118548" y="56865"/>
                    <a:pt x="116612" y="56865"/>
                  </a:cubicBezTo>
                  <a:close/>
                  <a:moveTo>
                    <a:pt x="102096" y="41641"/>
                  </a:moveTo>
                  <a:cubicBezTo>
                    <a:pt x="102580" y="41641"/>
                    <a:pt x="103064" y="41194"/>
                    <a:pt x="103548" y="40746"/>
                  </a:cubicBezTo>
                  <a:cubicBezTo>
                    <a:pt x="112258" y="36716"/>
                    <a:pt x="112258" y="36716"/>
                    <a:pt x="112258" y="36716"/>
                  </a:cubicBezTo>
                  <a:cubicBezTo>
                    <a:pt x="113709" y="35373"/>
                    <a:pt x="114677" y="33582"/>
                    <a:pt x="113225" y="31791"/>
                  </a:cubicBezTo>
                  <a:cubicBezTo>
                    <a:pt x="112258" y="30000"/>
                    <a:pt x="110322" y="29552"/>
                    <a:pt x="108387" y="30447"/>
                  </a:cubicBezTo>
                  <a:cubicBezTo>
                    <a:pt x="100161" y="34925"/>
                    <a:pt x="100161" y="34925"/>
                    <a:pt x="100161" y="34925"/>
                  </a:cubicBezTo>
                  <a:cubicBezTo>
                    <a:pt x="98225" y="35820"/>
                    <a:pt x="97741" y="38059"/>
                    <a:pt x="98709" y="39850"/>
                  </a:cubicBezTo>
                  <a:cubicBezTo>
                    <a:pt x="99677" y="40746"/>
                    <a:pt x="100645" y="41641"/>
                    <a:pt x="102096" y="41641"/>
                  </a:cubicBezTo>
                  <a:close/>
                  <a:moveTo>
                    <a:pt x="107903" y="82388"/>
                  </a:moveTo>
                  <a:cubicBezTo>
                    <a:pt x="103548" y="80149"/>
                    <a:pt x="103548" y="80149"/>
                    <a:pt x="103548" y="80149"/>
                  </a:cubicBezTo>
                  <a:cubicBezTo>
                    <a:pt x="102096" y="79253"/>
                    <a:pt x="100161" y="79701"/>
                    <a:pt x="99193" y="81044"/>
                  </a:cubicBezTo>
                  <a:cubicBezTo>
                    <a:pt x="98225" y="82388"/>
                    <a:pt x="98709" y="84179"/>
                    <a:pt x="100645" y="85074"/>
                  </a:cubicBezTo>
                  <a:cubicBezTo>
                    <a:pt x="105000" y="87313"/>
                    <a:pt x="105000" y="87313"/>
                    <a:pt x="105000" y="87313"/>
                  </a:cubicBezTo>
                  <a:cubicBezTo>
                    <a:pt x="105000" y="87761"/>
                    <a:pt x="105967" y="87761"/>
                    <a:pt x="106451" y="87761"/>
                  </a:cubicBezTo>
                  <a:cubicBezTo>
                    <a:pt x="107419" y="87761"/>
                    <a:pt x="108387" y="87313"/>
                    <a:pt x="108870" y="86417"/>
                  </a:cubicBezTo>
                  <a:cubicBezTo>
                    <a:pt x="109838" y="85074"/>
                    <a:pt x="109354" y="83283"/>
                    <a:pt x="107903" y="82388"/>
                  </a:cubicBezTo>
                  <a:close/>
                  <a:moveTo>
                    <a:pt x="60483" y="19701"/>
                  </a:moveTo>
                  <a:cubicBezTo>
                    <a:pt x="62903" y="19701"/>
                    <a:pt x="64354" y="17910"/>
                    <a:pt x="64354" y="15671"/>
                  </a:cubicBezTo>
                  <a:cubicBezTo>
                    <a:pt x="64354" y="4029"/>
                    <a:pt x="64354" y="4029"/>
                    <a:pt x="64354" y="4029"/>
                  </a:cubicBezTo>
                  <a:cubicBezTo>
                    <a:pt x="64354" y="1791"/>
                    <a:pt x="62903" y="0"/>
                    <a:pt x="60483" y="0"/>
                  </a:cubicBezTo>
                  <a:cubicBezTo>
                    <a:pt x="57580" y="0"/>
                    <a:pt x="56129" y="1791"/>
                    <a:pt x="56129" y="4029"/>
                  </a:cubicBezTo>
                  <a:cubicBezTo>
                    <a:pt x="56129" y="15671"/>
                    <a:pt x="56129" y="15671"/>
                    <a:pt x="56129" y="15671"/>
                  </a:cubicBezTo>
                  <a:cubicBezTo>
                    <a:pt x="56129" y="17910"/>
                    <a:pt x="57580" y="19701"/>
                    <a:pt x="60483" y="19701"/>
                  </a:cubicBezTo>
                  <a:close/>
                  <a:moveTo>
                    <a:pt x="15967" y="60000"/>
                  </a:moveTo>
                  <a:cubicBezTo>
                    <a:pt x="15967" y="58208"/>
                    <a:pt x="14032" y="56865"/>
                    <a:pt x="12096" y="56865"/>
                  </a:cubicBezTo>
                  <a:cubicBezTo>
                    <a:pt x="3870" y="56865"/>
                    <a:pt x="3870" y="56865"/>
                    <a:pt x="3870" y="56865"/>
                  </a:cubicBezTo>
                  <a:cubicBezTo>
                    <a:pt x="1935" y="56865"/>
                    <a:pt x="0" y="58208"/>
                    <a:pt x="0" y="60000"/>
                  </a:cubicBezTo>
                  <a:cubicBezTo>
                    <a:pt x="0" y="62238"/>
                    <a:pt x="1935" y="63582"/>
                    <a:pt x="3870" y="63582"/>
                  </a:cubicBezTo>
                  <a:cubicBezTo>
                    <a:pt x="12096" y="63582"/>
                    <a:pt x="12096" y="63582"/>
                    <a:pt x="12096" y="63582"/>
                  </a:cubicBezTo>
                  <a:cubicBezTo>
                    <a:pt x="14032" y="63582"/>
                    <a:pt x="15967" y="62238"/>
                    <a:pt x="15967" y="60000"/>
                  </a:cubicBezTo>
                  <a:close/>
                  <a:moveTo>
                    <a:pt x="16935" y="80149"/>
                  </a:moveTo>
                  <a:cubicBezTo>
                    <a:pt x="12580" y="82388"/>
                    <a:pt x="12580" y="82388"/>
                    <a:pt x="12580" y="82388"/>
                  </a:cubicBezTo>
                  <a:cubicBezTo>
                    <a:pt x="11129" y="83283"/>
                    <a:pt x="10645" y="85074"/>
                    <a:pt x="11612" y="86417"/>
                  </a:cubicBezTo>
                  <a:cubicBezTo>
                    <a:pt x="12096" y="87313"/>
                    <a:pt x="13064" y="87761"/>
                    <a:pt x="14032" y="87761"/>
                  </a:cubicBezTo>
                  <a:cubicBezTo>
                    <a:pt x="14516" y="87761"/>
                    <a:pt x="15483" y="87761"/>
                    <a:pt x="15483" y="87313"/>
                  </a:cubicBezTo>
                  <a:cubicBezTo>
                    <a:pt x="19838" y="85074"/>
                    <a:pt x="19838" y="85074"/>
                    <a:pt x="19838" y="85074"/>
                  </a:cubicBezTo>
                  <a:cubicBezTo>
                    <a:pt x="21774" y="84179"/>
                    <a:pt x="22258" y="82388"/>
                    <a:pt x="21290" y="81044"/>
                  </a:cubicBezTo>
                  <a:cubicBezTo>
                    <a:pt x="20322" y="79701"/>
                    <a:pt x="18387" y="79253"/>
                    <a:pt x="16935" y="80149"/>
                  </a:cubicBezTo>
                  <a:close/>
                  <a:moveTo>
                    <a:pt x="65806" y="114179"/>
                  </a:moveTo>
                  <a:cubicBezTo>
                    <a:pt x="54677" y="114179"/>
                    <a:pt x="54677" y="114179"/>
                    <a:pt x="54677" y="114179"/>
                  </a:cubicBezTo>
                  <a:cubicBezTo>
                    <a:pt x="52741" y="114179"/>
                    <a:pt x="51290" y="115522"/>
                    <a:pt x="51290" y="117313"/>
                  </a:cubicBezTo>
                  <a:cubicBezTo>
                    <a:pt x="51290" y="118656"/>
                    <a:pt x="52741" y="120000"/>
                    <a:pt x="54677" y="120000"/>
                  </a:cubicBezTo>
                  <a:cubicBezTo>
                    <a:pt x="65806" y="120000"/>
                    <a:pt x="65806" y="120000"/>
                    <a:pt x="65806" y="120000"/>
                  </a:cubicBezTo>
                  <a:cubicBezTo>
                    <a:pt x="67741" y="120000"/>
                    <a:pt x="69193" y="118656"/>
                    <a:pt x="69193" y="117313"/>
                  </a:cubicBezTo>
                  <a:cubicBezTo>
                    <a:pt x="69193" y="115522"/>
                    <a:pt x="67741" y="114179"/>
                    <a:pt x="65806" y="114179"/>
                  </a:cubicBezTo>
                  <a:close/>
                  <a:moveTo>
                    <a:pt x="69193" y="105671"/>
                  </a:moveTo>
                  <a:cubicBezTo>
                    <a:pt x="51290" y="105671"/>
                    <a:pt x="51290" y="105671"/>
                    <a:pt x="51290" y="105671"/>
                  </a:cubicBezTo>
                  <a:cubicBezTo>
                    <a:pt x="49354" y="105671"/>
                    <a:pt x="48387" y="107014"/>
                    <a:pt x="48387" y="108358"/>
                  </a:cubicBezTo>
                  <a:cubicBezTo>
                    <a:pt x="48387" y="110149"/>
                    <a:pt x="49354" y="111492"/>
                    <a:pt x="51290" y="111492"/>
                  </a:cubicBezTo>
                  <a:cubicBezTo>
                    <a:pt x="69193" y="111492"/>
                    <a:pt x="69193" y="111492"/>
                    <a:pt x="69193" y="111492"/>
                  </a:cubicBezTo>
                  <a:cubicBezTo>
                    <a:pt x="71129" y="111492"/>
                    <a:pt x="72096" y="110149"/>
                    <a:pt x="72096" y="108358"/>
                  </a:cubicBezTo>
                  <a:cubicBezTo>
                    <a:pt x="72096" y="107014"/>
                    <a:pt x="71129" y="105671"/>
                    <a:pt x="69193" y="105671"/>
                  </a:cubicBezTo>
                  <a:close/>
                  <a:moveTo>
                    <a:pt x="20322" y="34925"/>
                  </a:moveTo>
                  <a:cubicBezTo>
                    <a:pt x="12096" y="30447"/>
                    <a:pt x="12096" y="30447"/>
                    <a:pt x="12096" y="30447"/>
                  </a:cubicBezTo>
                  <a:cubicBezTo>
                    <a:pt x="10161" y="29552"/>
                    <a:pt x="8225" y="30000"/>
                    <a:pt x="7258" y="31791"/>
                  </a:cubicBezTo>
                  <a:cubicBezTo>
                    <a:pt x="5806" y="33582"/>
                    <a:pt x="6774" y="35373"/>
                    <a:pt x="8225" y="36716"/>
                  </a:cubicBezTo>
                  <a:cubicBezTo>
                    <a:pt x="16935" y="40746"/>
                    <a:pt x="16935" y="40746"/>
                    <a:pt x="16935" y="40746"/>
                  </a:cubicBezTo>
                  <a:cubicBezTo>
                    <a:pt x="17419" y="41194"/>
                    <a:pt x="17903" y="41641"/>
                    <a:pt x="18387" y="41641"/>
                  </a:cubicBezTo>
                  <a:cubicBezTo>
                    <a:pt x="19838" y="41641"/>
                    <a:pt x="20806" y="40746"/>
                    <a:pt x="21774" y="39850"/>
                  </a:cubicBezTo>
                  <a:cubicBezTo>
                    <a:pt x="22741" y="38059"/>
                    <a:pt x="22258" y="35820"/>
                    <a:pt x="20322" y="34925"/>
                  </a:cubicBezTo>
                  <a:close/>
                  <a:moveTo>
                    <a:pt x="36290" y="25522"/>
                  </a:moveTo>
                  <a:cubicBezTo>
                    <a:pt x="36774" y="25522"/>
                    <a:pt x="37741" y="25522"/>
                    <a:pt x="38225" y="25074"/>
                  </a:cubicBezTo>
                  <a:cubicBezTo>
                    <a:pt x="40645" y="24179"/>
                    <a:pt x="41129" y="21492"/>
                    <a:pt x="40161" y="19701"/>
                  </a:cubicBezTo>
                  <a:cubicBezTo>
                    <a:pt x="34354" y="10746"/>
                    <a:pt x="34354" y="10746"/>
                    <a:pt x="34354" y="10746"/>
                  </a:cubicBezTo>
                  <a:cubicBezTo>
                    <a:pt x="33387" y="8955"/>
                    <a:pt x="30483" y="8059"/>
                    <a:pt x="28548" y="9402"/>
                  </a:cubicBezTo>
                  <a:cubicBezTo>
                    <a:pt x="26129" y="10298"/>
                    <a:pt x="25645" y="12985"/>
                    <a:pt x="26612" y="14776"/>
                  </a:cubicBezTo>
                  <a:cubicBezTo>
                    <a:pt x="32419" y="23731"/>
                    <a:pt x="32419" y="23731"/>
                    <a:pt x="32419" y="23731"/>
                  </a:cubicBezTo>
                  <a:cubicBezTo>
                    <a:pt x="33387" y="25074"/>
                    <a:pt x="34838" y="25522"/>
                    <a:pt x="36290" y="255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grpSp>
      <p:sp>
        <p:nvSpPr>
          <p:cNvPr id="2570" name="Google Shape;2570;p325"/>
          <p:cNvSpPr txBox="1"/>
          <p:nvPr/>
        </p:nvSpPr>
        <p:spPr>
          <a:xfrm>
            <a:off x="0" y="577152"/>
            <a:ext cx="9144000" cy="452700"/>
          </a:xfrm>
          <a:prstGeom prst="rect">
            <a:avLst/>
          </a:prstGeom>
          <a:solidFill>
            <a:schemeClr val="dk2"/>
          </a:solidFill>
          <a:ln>
            <a:noFill/>
          </a:ln>
        </p:spPr>
        <p:txBody>
          <a:bodyPr spcFirstLastPara="1" wrap="square" lIns="914400" tIns="91425" rIns="914400"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UM Vision:</a:t>
            </a:r>
            <a:r>
              <a:rPr lang="en" sz="1000" b="0" i="0" u="none" strike="noStrike" cap="none">
                <a:solidFill>
                  <a:srgbClr val="FFFFFF"/>
                </a:solidFill>
                <a:latin typeface="Arial"/>
                <a:ea typeface="Arial"/>
                <a:cs typeface="Arial"/>
                <a:sym typeface="Arial"/>
              </a:rPr>
              <a:t> Advance the opportunities for success and well-being for Missouri, our nation, and the world through transformative teaching, research, innovation, engagement, and inclusion.</a:t>
            </a:r>
            <a:endParaRPr sz="1000" b="0" i="0" u="none" strike="noStrike" cap="none" dirty="0">
              <a:solidFill>
                <a:srgbClr val="FFFFFF"/>
              </a:solidFill>
              <a:latin typeface="Arial"/>
              <a:ea typeface="Arial"/>
              <a:cs typeface="Arial"/>
              <a:sym typeface="Arial"/>
            </a:endParaRPr>
          </a:p>
        </p:txBody>
      </p:sp>
      <p:sp>
        <p:nvSpPr>
          <p:cNvPr id="2571" name="Google Shape;2571;p325"/>
          <p:cNvSpPr txBox="1"/>
          <p:nvPr/>
        </p:nvSpPr>
        <p:spPr>
          <a:xfrm>
            <a:off x="0" y="1066800"/>
            <a:ext cx="9144000" cy="273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0" i="1" u="none" strike="noStrike" cap="none">
                <a:solidFill>
                  <a:schemeClr val="dk2"/>
                </a:solidFill>
                <a:latin typeface="Arial"/>
                <a:ea typeface="Arial"/>
                <a:cs typeface="Arial"/>
                <a:sym typeface="Arial"/>
              </a:rPr>
              <a:t>As an employee of UM, you will...</a:t>
            </a:r>
            <a:endParaRPr sz="1200" b="0" i="1" u="none" strike="noStrike" cap="none" dirty="0">
              <a:solidFill>
                <a:schemeClr val="dk2"/>
              </a:solidFill>
              <a:latin typeface="Arial"/>
              <a:ea typeface="Arial"/>
              <a:cs typeface="Arial"/>
              <a:sym typeface="Arial"/>
            </a:endParaRPr>
          </a:p>
        </p:txBody>
      </p:sp>
      <p:sp>
        <p:nvSpPr>
          <p:cNvPr id="2572" name="Google Shape;2572;p325"/>
          <p:cNvSpPr txBox="1">
            <a:spLocks noGrp="1"/>
          </p:cNvSpPr>
          <p:nvPr>
            <p:ph type="title"/>
          </p:nvPr>
        </p:nvSpPr>
        <p:spPr>
          <a:xfrm>
            <a:off x="628650" y="65213"/>
            <a:ext cx="7886700" cy="5103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2"/>
              </a:buClr>
              <a:buSzPts val="1800"/>
              <a:buFont typeface="Arial"/>
              <a:buNone/>
            </a:pPr>
            <a:r>
              <a:rPr lang="en" sz="1800" b="1" i="0" u="none" strike="noStrike" cap="none">
                <a:solidFill>
                  <a:schemeClr val="dk2"/>
                </a:solidFill>
                <a:latin typeface="Arial"/>
                <a:ea typeface="Arial"/>
                <a:cs typeface="Arial"/>
                <a:sym typeface="Arial"/>
              </a:rPr>
              <a:t>UM’s Employee Value Proposition: “You at the U”</a:t>
            </a:r>
            <a:endParaRPr sz="1400" b="0" i="1" u="none" strike="noStrike" cap="none" dirty="0">
              <a:solidFill>
                <a:schemeClr val="dk2"/>
              </a:solidFill>
              <a:latin typeface="Arial"/>
              <a:ea typeface="Arial"/>
              <a:cs typeface="Arial"/>
              <a:sym typeface="Arial"/>
            </a:endParaRPr>
          </a:p>
        </p:txBody>
      </p:sp>
      <p:sp>
        <p:nvSpPr>
          <p:cNvPr id="2573" name="Google Shape;2573;p325"/>
          <p:cNvSpPr txBox="1"/>
          <p:nvPr/>
        </p:nvSpPr>
        <p:spPr>
          <a:xfrm>
            <a:off x="2585025" y="1352175"/>
            <a:ext cx="6280800" cy="556200"/>
          </a:xfrm>
          <a:prstGeom prst="rect">
            <a:avLst/>
          </a:prstGeom>
          <a:noFill/>
          <a:ln>
            <a:noFill/>
          </a:ln>
        </p:spPr>
        <p:txBody>
          <a:bodyPr spcFirstLastPara="1" wrap="square" lIns="91425" tIns="91425" rIns="91425" bIns="91425" anchor="ctr" anchorCtr="0">
            <a:noAutofit/>
          </a:bodyPr>
          <a:lstStyle/>
          <a:p>
            <a:pPr lvl="0" eaLnBrk="0" fontAlgn="base" hangingPunct="0">
              <a:spcBef>
                <a:spcPct val="0"/>
              </a:spcBef>
              <a:spcAft>
                <a:spcPct val="0"/>
              </a:spcAft>
              <a:buClrTx/>
            </a:pPr>
            <a:r>
              <a:rPr lang="en-US" altLang="en-US" sz="900" dirty="0">
                <a:solidFill>
                  <a:schemeClr val="tx1"/>
                </a:solidFill>
                <a:latin typeface="Arial" panose="020B0604020202020204" pitchFamily="34" charset="0"/>
                <a:ea typeface="Calibri" panose="020F0502020204030204" pitchFamily="34" charset="0"/>
              </a:rPr>
              <a:t>Our mission-driven work transcends the walls of the University and our Healthcare services. We offer an extraordinary environment to change lives by enabling student success, caring for others, enriching our communities and driving innovative research that provides meaningful and empowering work for each and every one of us. </a:t>
            </a:r>
            <a:endParaRPr lang="en-US" altLang="en-US" sz="100" dirty="0">
              <a:solidFill>
                <a:schemeClr val="tx1"/>
              </a:solidFill>
              <a:latin typeface="Arial" panose="020B0604020202020204" pitchFamily="34" charset="0"/>
            </a:endParaRPr>
          </a:p>
        </p:txBody>
      </p:sp>
      <p:sp>
        <p:nvSpPr>
          <p:cNvPr id="2574" name="Google Shape;2574;p325"/>
          <p:cNvSpPr txBox="1"/>
          <p:nvPr/>
        </p:nvSpPr>
        <p:spPr>
          <a:xfrm>
            <a:off x="2604725" y="3310100"/>
            <a:ext cx="6280800" cy="67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b="0" i="0" u="none" strike="noStrike" cap="none">
                <a:solidFill>
                  <a:schemeClr val="dk1"/>
                </a:solidFill>
                <a:latin typeface="Arial"/>
                <a:ea typeface="Arial"/>
                <a:cs typeface="Arial"/>
                <a:sym typeface="Arial"/>
              </a:rPr>
              <a:t>As the only public research and doctoral level institution in the state of Missouri, we are uniquely positioned to collaborate and share resources across the UM system. We achieve more together than we could on our own and give our employees the opportunity to lead and participate in work efforts that have broader impacts on the entire UM community.</a:t>
            </a:r>
            <a:endParaRPr sz="900" b="0" i="0" u="none" strike="noStrike" cap="none" dirty="0">
              <a:solidFill>
                <a:srgbClr val="000000"/>
              </a:solidFill>
              <a:latin typeface="Arial"/>
              <a:ea typeface="Arial"/>
              <a:cs typeface="Arial"/>
              <a:sym typeface="Arial"/>
            </a:endParaRPr>
          </a:p>
        </p:txBody>
      </p:sp>
      <p:sp>
        <p:nvSpPr>
          <p:cNvPr id="2575" name="Google Shape;2575;p325"/>
          <p:cNvSpPr txBox="1"/>
          <p:nvPr/>
        </p:nvSpPr>
        <p:spPr>
          <a:xfrm>
            <a:off x="2604750" y="3990150"/>
            <a:ext cx="6280800" cy="5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b="0" i="0" u="none" strike="noStrike" cap="none">
                <a:solidFill>
                  <a:srgbClr val="000000"/>
                </a:solidFill>
                <a:latin typeface="Arial"/>
                <a:ea typeface="Arial"/>
                <a:cs typeface="Arial"/>
                <a:sym typeface="Arial"/>
              </a:rPr>
              <a:t>We are a community of lifelong learners where each employee has an opportunity to pursue continuous professional and personal growth opportunities by exploring intellectual interests, acquiring new skill sets and participating in ongoing development activities.</a:t>
            </a:r>
            <a:endParaRPr sz="900" b="0" i="0" u="none" strike="noStrike" cap="none" dirty="0">
              <a:solidFill>
                <a:srgbClr val="FF0000"/>
              </a:solidFill>
              <a:latin typeface="Arial"/>
              <a:ea typeface="Arial"/>
              <a:cs typeface="Arial"/>
              <a:sym typeface="Arial"/>
            </a:endParaRPr>
          </a:p>
        </p:txBody>
      </p:sp>
      <p:cxnSp>
        <p:nvCxnSpPr>
          <p:cNvPr id="2576" name="Google Shape;2576;p325"/>
          <p:cNvCxnSpPr/>
          <p:nvPr/>
        </p:nvCxnSpPr>
        <p:spPr>
          <a:xfrm rot="10800000" flipH="1">
            <a:off x="269875" y="1317825"/>
            <a:ext cx="8397900" cy="20100"/>
          </a:xfrm>
          <a:prstGeom prst="straightConnector1">
            <a:avLst/>
          </a:prstGeom>
          <a:noFill/>
          <a:ln w="9525" cap="flat" cmpd="sng">
            <a:solidFill>
              <a:schemeClr val="dk2"/>
            </a:solidFill>
            <a:prstDash val="dash"/>
            <a:round/>
            <a:headEnd type="none" w="sm" len="sm"/>
            <a:tailEnd type="none" w="sm" len="sm"/>
          </a:ln>
        </p:spPr>
      </p:cxnSp>
      <p:cxnSp>
        <p:nvCxnSpPr>
          <p:cNvPr id="2577" name="Google Shape;2577;p325"/>
          <p:cNvCxnSpPr/>
          <p:nvPr/>
        </p:nvCxnSpPr>
        <p:spPr>
          <a:xfrm rot="10800000" flipH="1">
            <a:off x="269875" y="3984825"/>
            <a:ext cx="8397900" cy="20100"/>
          </a:xfrm>
          <a:prstGeom prst="straightConnector1">
            <a:avLst/>
          </a:prstGeom>
          <a:noFill/>
          <a:ln w="9525" cap="flat" cmpd="sng">
            <a:solidFill>
              <a:schemeClr val="dk2"/>
            </a:solidFill>
            <a:prstDash val="dash"/>
            <a:round/>
            <a:headEnd type="none" w="sm" len="sm"/>
            <a:tailEnd type="none" w="sm" len="sm"/>
          </a:ln>
        </p:spPr>
      </p:cxnSp>
      <p:cxnSp>
        <p:nvCxnSpPr>
          <p:cNvPr id="2578" name="Google Shape;2578;p325"/>
          <p:cNvCxnSpPr/>
          <p:nvPr/>
        </p:nvCxnSpPr>
        <p:spPr>
          <a:xfrm rot="10800000" flipH="1">
            <a:off x="269875" y="3254421"/>
            <a:ext cx="8397900" cy="20100"/>
          </a:xfrm>
          <a:prstGeom prst="straightConnector1">
            <a:avLst/>
          </a:prstGeom>
          <a:noFill/>
          <a:ln w="9525" cap="flat" cmpd="sng">
            <a:solidFill>
              <a:schemeClr val="dk2"/>
            </a:solidFill>
            <a:prstDash val="dash"/>
            <a:round/>
            <a:headEnd type="none" w="sm" len="sm"/>
            <a:tailEnd type="none" w="sm" len="sm"/>
          </a:ln>
        </p:spPr>
      </p:cxnSp>
      <p:cxnSp>
        <p:nvCxnSpPr>
          <p:cNvPr id="2579" name="Google Shape;2579;p325"/>
          <p:cNvCxnSpPr/>
          <p:nvPr/>
        </p:nvCxnSpPr>
        <p:spPr>
          <a:xfrm rot="10800000" flipH="1">
            <a:off x="269875" y="4828599"/>
            <a:ext cx="8397900" cy="20100"/>
          </a:xfrm>
          <a:prstGeom prst="straightConnector1">
            <a:avLst/>
          </a:prstGeom>
          <a:noFill/>
          <a:ln w="9525" cap="flat" cmpd="sng">
            <a:solidFill>
              <a:schemeClr val="dk2"/>
            </a:solidFill>
            <a:prstDash val="dash"/>
            <a:round/>
            <a:headEnd type="none" w="sm" len="sm"/>
            <a:tailEnd type="none" w="sm" len="sm"/>
          </a:ln>
        </p:spPr>
      </p:cxnSp>
      <p:sp>
        <p:nvSpPr>
          <p:cNvPr id="2580" name="Google Shape;2580;p325"/>
          <p:cNvSpPr/>
          <p:nvPr/>
        </p:nvSpPr>
        <p:spPr>
          <a:xfrm>
            <a:off x="456800" y="2049997"/>
            <a:ext cx="1765500" cy="3690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Work in a safe, inclusive, transparent environment</a:t>
            </a:r>
            <a:endParaRPr sz="1000" b="1" i="0" u="none" strike="noStrike" cap="none" dirty="0">
              <a:solidFill>
                <a:srgbClr val="FFFFFF"/>
              </a:solidFill>
              <a:latin typeface="Arial"/>
              <a:ea typeface="Arial"/>
              <a:cs typeface="Arial"/>
              <a:sym typeface="Arial"/>
            </a:endParaRPr>
          </a:p>
        </p:txBody>
      </p:sp>
      <p:grpSp>
        <p:nvGrpSpPr>
          <p:cNvPr id="2581" name="Google Shape;2581;p325"/>
          <p:cNvGrpSpPr/>
          <p:nvPr/>
        </p:nvGrpSpPr>
        <p:grpSpPr>
          <a:xfrm>
            <a:off x="193675" y="2045497"/>
            <a:ext cx="391500" cy="369075"/>
            <a:chOff x="6075875" y="358825"/>
            <a:chExt cx="391500" cy="369075"/>
          </a:xfrm>
        </p:grpSpPr>
        <p:sp>
          <p:nvSpPr>
            <p:cNvPr id="2582" name="Google Shape;2582;p325"/>
            <p:cNvSpPr/>
            <p:nvPr/>
          </p:nvSpPr>
          <p:spPr>
            <a:xfrm>
              <a:off x="6075875" y="358825"/>
              <a:ext cx="391500" cy="369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2583" name="Google Shape;2583;p325"/>
            <p:cNvSpPr/>
            <p:nvPr/>
          </p:nvSpPr>
          <p:spPr>
            <a:xfrm>
              <a:off x="6075875" y="358900"/>
              <a:ext cx="391500" cy="369000"/>
            </a:xfrm>
            <a:custGeom>
              <a:avLst/>
              <a:gdLst/>
              <a:ahLst/>
              <a:cxnLst/>
              <a:rect l="l" t="t" r="r" b="b"/>
              <a:pathLst>
                <a:path w="120000" h="120000" extrusionOk="0">
                  <a:moveTo>
                    <a:pt x="101739" y="69629"/>
                  </a:moveTo>
                  <a:cubicBezTo>
                    <a:pt x="101366" y="69629"/>
                    <a:pt x="100993" y="69629"/>
                    <a:pt x="100621" y="69629"/>
                  </a:cubicBezTo>
                  <a:cubicBezTo>
                    <a:pt x="99130" y="69629"/>
                    <a:pt x="97639" y="68888"/>
                    <a:pt x="97267" y="67037"/>
                  </a:cubicBezTo>
                  <a:cubicBezTo>
                    <a:pt x="90559" y="45555"/>
                    <a:pt x="90559" y="45555"/>
                    <a:pt x="90559" y="45555"/>
                  </a:cubicBezTo>
                  <a:cubicBezTo>
                    <a:pt x="90186" y="45185"/>
                    <a:pt x="90186" y="44814"/>
                    <a:pt x="89813" y="44444"/>
                  </a:cubicBezTo>
                  <a:cubicBezTo>
                    <a:pt x="87577" y="44444"/>
                    <a:pt x="87577" y="44444"/>
                    <a:pt x="87577" y="44444"/>
                  </a:cubicBezTo>
                  <a:cubicBezTo>
                    <a:pt x="95403" y="75185"/>
                    <a:pt x="95403" y="75185"/>
                    <a:pt x="95403" y="75185"/>
                  </a:cubicBezTo>
                  <a:cubicBezTo>
                    <a:pt x="95776" y="75555"/>
                    <a:pt x="95776" y="75925"/>
                    <a:pt x="95776" y="76666"/>
                  </a:cubicBezTo>
                  <a:cubicBezTo>
                    <a:pt x="95776" y="78148"/>
                    <a:pt x="94285" y="79629"/>
                    <a:pt x="92795" y="79629"/>
                  </a:cubicBezTo>
                  <a:cubicBezTo>
                    <a:pt x="92795" y="79629"/>
                    <a:pt x="92795" y="79629"/>
                    <a:pt x="92795" y="79629"/>
                  </a:cubicBezTo>
                  <a:cubicBezTo>
                    <a:pt x="92422" y="79629"/>
                    <a:pt x="92422" y="79629"/>
                    <a:pt x="92422" y="79629"/>
                  </a:cubicBezTo>
                  <a:cubicBezTo>
                    <a:pt x="92049" y="79259"/>
                    <a:pt x="92049" y="78888"/>
                    <a:pt x="92049" y="78518"/>
                  </a:cubicBezTo>
                  <a:cubicBezTo>
                    <a:pt x="90186" y="72222"/>
                    <a:pt x="83850" y="68148"/>
                    <a:pt x="77142" y="68148"/>
                  </a:cubicBezTo>
                  <a:cubicBezTo>
                    <a:pt x="73043" y="68148"/>
                    <a:pt x="73043" y="68148"/>
                    <a:pt x="73043" y="68148"/>
                  </a:cubicBezTo>
                  <a:cubicBezTo>
                    <a:pt x="75279" y="65185"/>
                    <a:pt x="76397" y="61851"/>
                    <a:pt x="76397" y="58148"/>
                  </a:cubicBezTo>
                  <a:cubicBezTo>
                    <a:pt x="76397" y="51851"/>
                    <a:pt x="72670" y="46296"/>
                    <a:pt x="67080" y="43703"/>
                  </a:cubicBezTo>
                  <a:cubicBezTo>
                    <a:pt x="68198" y="40370"/>
                    <a:pt x="68198" y="40370"/>
                    <a:pt x="68198" y="40370"/>
                  </a:cubicBezTo>
                  <a:cubicBezTo>
                    <a:pt x="68198" y="40370"/>
                    <a:pt x="68198" y="40370"/>
                    <a:pt x="68198" y="40370"/>
                  </a:cubicBezTo>
                  <a:cubicBezTo>
                    <a:pt x="69316" y="37037"/>
                    <a:pt x="71925" y="35185"/>
                    <a:pt x="75279" y="35185"/>
                  </a:cubicBezTo>
                  <a:cubicBezTo>
                    <a:pt x="89440" y="35185"/>
                    <a:pt x="89440" y="35185"/>
                    <a:pt x="89440" y="35185"/>
                  </a:cubicBezTo>
                  <a:cubicBezTo>
                    <a:pt x="92422" y="35185"/>
                    <a:pt x="95031" y="37037"/>
                    <a:pt x="96149" y="40370"/>
                  </a:cubicBezTo>
                  <a:cubicBezTo>
                    <a:pt x="96149" y="40370"/>
                    <a:pt x="96149" y="40370"/>
                    <a:pt x="96149" y="40370"/>
                  </a:cubicBezTo>
                  <a:cubicBezTo>
                    <a:pt x="103975" y="65185"/>
                    <a:pt x="103975" y="65185"/>
                    <a:pt x="103975" y="65185"/>
                  </a:cubicBezTo>
                  <a:cubicBezTo>
                    <a:pt x="104347" y="67037"/>
                    <a:pt x="103602" y="68888"/>
                    <a:pt x="101739" y="69629"/>
                  </a:cubicBezTo>
                  <a:close/>
                  <a:moveTo>
                    <a:pt x="27950" y="78518"/>
                  </a:moveTo>
                  <a:cubicBezTo>
                    <a:pt x="27950" y="78888"/>
                    <a:pt x="27577" y="79259"/>
                    <a:pt x="27577" y="80000"/>
                  </a:cubicBezTo>
                  <a:cubicBezTo>
                    <a:pt x="27204" y="81851"/>
                    <a:pt x="27204" y="81851"/>
                    <a:pt x="27204" y="81851"/>
                  </a:cubicBezTo>
                  <a:cubicBezTo>
                    <a:pt x="27950" y="47037"/>
                    <a:pt x="27950" y="47037"/>
                    <a:pt x="27950" y="47037"/>
                  </a:cubicBezTo>
                  <a:cubicBezTo>
                    <a:pt x="25714" y="47037"/>
                    <a:pt x="25714" y="47037"/>
                    <a:pt x="25714" y="47037"/>
                  </a:cubicBezTo>
                  <a:cubicBezTo>
                    <a:pt x="22360" y="65925"/>
                    <a:pt x="22360" y="65925"/>
                    <a:pt x="22360" y="65925"/>
                  </a:cubicBezTo>
                  <a:cubicBezTo>
                    <a:pt x="21987" y="67777"/>
                    <a:pt x="20496" y="69259"/>
                    <a:pt x="18633" y="69259"/>
                  </a:cubicBezTo>
                  <a:cubicBezTo>
                    <a:pt x="18633" y="69259"/>
                    <a:pt x="18260" y="69259"/>
                    <a:pt x="17888" y="69259"/>
                  </a:cubicBezTo>
                  <a:cubicBezTo>
                    <a:pt x="16024" y="68888"/>
                    <a:pt x="14534" y="66666"/>
                    <a:pt x="14906" y="64814"/>
                  </a:cubicBezTo>
                  <a:cubicBezTo>
                    <a:pt x="19006" y="40000"/>
                    <a:pt x="19006" y="40000"/>
                    <a:pt x="19006" y="40000"/>
                  </a:cubicBezTo>
                  <a:cubicBezTo>
                    <a:pt x="19006" y="40000"/>
                    <a:pt x="19006" y="39629"/>
                    <a:pt x="19378" y="39629"/>
                  </a:cubicBezTo>
                  <a:cubicBezTo>
                    <a:pt x="20124" y="36666"/>
                    <a:pt x="23105" y="34814"/>
                    <a:pt x="26459" y="34814"/>
                  </a:cubicBezTo>
                  <a:cubicBezTo>
                    <a:pt x="34285" y="34814"/>
                    <a:pt x="34285" y="34814"/>
                    <a:pt x="34285" y="34814"/>
                  </a:cubicBezTo>
                  <a:cubicBezTo>
                    <a:pt x="36894" y="37407"/>
                    <a:pt x="36894" y="37407"/>
                    <a:pt x="36894" y="37407"/>
                  </a:cubicBezTo>
                  <a:cubicBezTo>
                    <a:pt x="34658" y="58518"/>
                    <a:pt x="34658" y="58518"/>
                    <a:pt x="34658" y="58518"/>
                  </a:cubicBezTo>
                  <a:cubicBezTo>
                    <a:pt x="37639" y="61481"/>
                    <a:pt x="37639" y="61481"/>
                    <a:pt x="37639" y="61481"/>
                  </a:cubicBezTo>
                  <a:cubicBezTo>
                    <a:pt x="40621" y="58518"/>
                    <a:pt x="40621" y="58518"/>
                    <a:pt x="40621" y="58518"/>
                  </a:cubicBezTo>
                  <a:cubicBezTo>
                    <a:pt x="38385" y="37407"/>
                    <a:pt x="38385" y="37407"/>
                    <a:pt x="38385" y="37407"/>
                  </a:cubicBezTo>
                  <a:cubicBezTo>
                    <a:pt x="40993" y="34814"/>
                    <a:pt x="40993" y="34814"/>
                    <a:pt x="40993" y="34814"/>
                  </a:cubicBezTo>
                  <a:cubicBezTo>
                    <a:pt x="49192" y="34814"/>
                    <a:pt x="49192" y="34814"/>
                    <a:pt x="49192" y="34814"/>
                  </a:cubicBezTo>
                  <a:cubicBezTo>
                    <a:pt x="52546" y="34814"/>
                    <a:pt x="55527" y="36666"/>
                    <a:pt x="56645" y="39629"/>
                  </a:cubicBezTo>
                  <a:cubicBezTo>
                    <a:pt x="56645" y="40000"/>
                    <a:pt x="56645" y="40000"/>
                    <a:pt x="56645" y="40000"/>
                  </a:cubicBezTo>
                  <a:cubicBezTo>
                    <a:pt x="57018" y="42222"/>
                    <a:pt x="57018" y="42222"/>
                    <a:pt x="57018" y="42222"/>
                  </a:cubicBezTo>
                  <a:cubicBezTo>
                    <a:pt x="53664" y="42962"/>
                    <a:pt x="50310" y="44444"/>
                    <a:pt x="48074" y="47037"/>
                  </a:cubicBezTo>
                  <a:cubicBezTo>
                    <a:pt x="47701" y="47037"/>
                    <a:pt x="47701" y="47037"/>
                    <a:pt x="47701" y="47037"/>
                  </a:cubicBezTo>
                  <a:cubicBezTo>
                    <a:pt x="47701" y="47407"/>
                    <a:pt x="47701" y="47407"/>
                    <a:pt x="47701" y="47407"/>
                  </a:cubicBezTo>
                  <a:cubicBezTo>
                    <a:pt x="45093" y="50000"/>
                    <a:pt x="43602" y="54074"/>
                    <a:pt x="43602" y="58148"/>
                  </a:cubicBezTo>
                  <a:cubicBezTo>
                    <a:pt x="43602" y="61851"/>
                    <a:pt x="44720" y="65185"/>
                    <a:pt x="46583" y="68148"/>
                  </a:cubicBezTo>
                  <a:cubicBezTo>
                    <a:pt x="42857" y="68148"/>
                    <a:pt x="42857" y="68148"/>
                    <a:pt x="42857" y="68148"/>
                  </a:cubicBezTo>
                  <a:cubicBezTo>
                    <a:pt x="36149" y="68148"/>
                    <a:pt x="29813" y="72222"/>
                    <a:pt x="27950" y="78518"/>
                  </a:cubicBezTo>
                  <a:close/>
                  <a:moveTo>
                    <a:pt x="87577" y="80740"/>
                  </a:moveTo>
                  <a:cubicBezTo>
                    <a:pt x="90559" y="98518"/>
                    <a:pt x="90559" y="98518"/>
                    <a:pt x="90559" y="98518"/>
                  </a:cubicBezTo>
                  <a:cubicBezTo>
                    <a:pt x="87577" y="101111"/>
                    <a:pt x="83850" y="102962"/>
                    <a:pt x="80124" y="105185"/>
                  </a:cubicBezTo>
                  <a:cubicBezTo>
                    <a:pt x="77888" y="90740"/>
                    <a:pt x="77888" y="90740"/>
                    <a:pt x="77888" y="90740"/>
                  </a:cubicBezTo>
                  <a:cubicBezTo>
                    <a:pt x="74906" y="90740"/>
                    <a:pt x="74906" y="90740"/>
                    <a:pt x="74906" y="90740"/>
                  </a:cubicBezTo>
                  <a:cubicBezTo>
                    <a:pt x="75652" y="107037"/>
                    <a:pt x="75652" y="107037"/>
                    <a:pt x="75652" y="107037"/>
                  </a:cubicBezTo>
                  <a:cubicBezTo>
                    <a:pt x="70807" y="108518"/>
                    <a:pt x="65590" y="109259"/>
                    <a:pt x="60000" y="109259"/>
                  </a:cubicBezTo>
                  <a:cubicBezTo>
                    <a:pt x="54782" y="109259"/>
                    <a:pt x="49192" y="108518"/>
                    <a:pt x="44347" y="107037"/>
                  </a:cubicBezTo>
                  <a:cubicBezTo>
                    <a:pt x="45093" y="90740"/>
                    <a:pt x="45093" y="90740"/>
                    <a:pt x="45093" y="90740"/>
                  </a:cubicBezTo>
                  <a:cubicBezTo>
                    <a:pt x="42111" y="90740"/>
                    <a:pt x="42111" y="90740"/>
                    <a:pt x="42111" y="90740"/>
                  </a:cubicBezTo>
                  <a:cubicBezTo>
                    <a:pt x="39503" y="105185"/>
                    <a:pt x="39503" y="105185"/>
                    <a:pt x="39503" y="105185"/>
                  </a:cubicBezTo>
                  <a:cubicBezTo>
                    <a:pt x="35776" y="102962"/>
                    <a:pt x="32422" y="101111"/>
                    <a:pt x="29440" y="98518"/>
                  </a:cubicBezTo>
                  <a:cubicBezTo>
                    <a:pt x="32422" y="80740"/>
                    <a:pt x="32422" y="80740"/>
                    <a:pt x="32422" y="80740"/>
                  </a:cubicBezTo>
                  <a:cubicBezTo>
                    <a:pt x="32422" y="80370"/>
                    <a:pt x="32422" y="80000"/>
                    <a:pt x="32422" y="80000"/>
                  </a:cubicBezTo>
                  <a:cubicBezTo>
                    <a:pt x="33913" y="75555"/>
                    <a:pt x="38012" y="72592"/>
                    <a:pt x="42857" y="72592"/>
                  </a:cubicBezTo>
                  <a:cubicBezTo>
                    <a:pt x="52919" y="72592"/>
                    <a:pt x="52919" y="72592"/>
                    <a:pt x="52919" y="72592"/>
                  </a:cubicBezTo>
                  <a:cubicBezTo>
                    <a:pt x="60372" y="80740"/>
                    <a:pt x="60372" y="80740"/>
                    <a:pt x="60372" y="80740"/>
                  </a:cubicBezTo>
                  <a:cubicBezTo>
                    <a:pt x="67080" y="72592"/>
                    <a:pt x="67080" y="72592"/>
                    <a:pt x="67080" y="72592"/>
                  </a:cubicBezTo>
                  <a:cubicBezTo>
                    <a:pt x="77142" y="72592"/>
                    <a:pt x="77142" y="72592"/>
                    <a:pt x="77142" y="72592"/>
                  </a:cubicBezTo>
                  <a:cubicBezTo>
                    <a:pt x="81987" y="72592"/>
                    <a:pt x="86086" y="75555"/>
                    <a:pt x="87577" y="80000"/>
                  </a:cubicBezTo>
                  <a:cubicBezTo>
                    <a:pt x="87577" y="80000"/>
                    <a:pt x="87577" y="80370"/>
                    <a:pt x="87577" y="80740"/>
                  </a:cubicBezTo>
                  <a:close/>
                  <a:moveTo>
                    <a:pt x="30186" y="24814"/>
                  </a:moveTo>
                  <a:cubicBezTo>
                    <a:pt x="30186" y="20740"/>
                    <a:pt x="33540" y="17407"/>
                    <a:pt x="37639" y="17407"/>
                  </a:cubicBezTo>
                  <a:cubicBezTo>
                    <a:pt x="41739" y="17407"/>
                    <a:pt x="45093" y="20740"/>
                    <a:pt x="45093" y="24814"/>
                  </a:cubicBezTo>
                  <a:cubicBezTo>
                    <a:pt x="45093" y="28888"/>
                    <a:pt x="41739" y="32222"/>
                    <a:pt x="37639" y="32222"/>
                  </a:cubicBezTo>
                  <a:cubicBezTo>
                    <a:pt x="33540" y="32222"/>
                    <a:pt x="30186" y="28888"/>
                    <a:pt x="30186" y="24814"/>
                  </a:cubicBezTo>
                  <a:close/>
                  <a:moveTo>
                    <a:pt x="71925" y="28888"/>
                  </a:moveTo>
                  <a:cubicBezTo>
                    <a:pt x="71552" y="27037"/>
                    <a:pt x="74906" y="28148"/>
                    <a:pt x="76024" y="21851"/>
                  </a:cubicBezTo>
                  <a:cubicBezTo>
                    <a:pt x="76770" y="17407"/>
                    <a:pt x="80496" y="16296"/>
                    <a:pt x="82360" y="16296"/>
                  </a:cubicBezTo>
                  <a:cubicBezTo>
                    <a:pt x="83850" y="16296"/>
                    <a:pt x="87577" y="17407"/>
                    <a:pt x="88322" y="21851"/>
                  </a:cubicBezTo>
                  <a:cubicBezTo>
                    <a:pt x="89440" y="28148"/>
                    <a:pt x="92795" y="27037"/>
                    <a:pt x="92422" y="28888"/>
                  </a:cubicBezTo>
                  <a:cubicBezTo>
                    <a:pt x="92049" y="30370"/>
                    <a:pt x="88695" y="32222"/>
                    <a:pt x="82360" y="32222"/>
                  </a:cubicBezTo>
                  <a:cubicBezTo>
                    <a:pt x="75652" y="32222"/>
                    <a:pt x="72670" y="30370"/>
                    <a:pt x="71925" y="28888"/>
                  </a:cubicBezTo>
                  <a:close/>
                  <a:moveTo>
                    <a:pt x="60000" y="46666"/>
                  </a:moveTo>
                  <a:cubicBezTo>
                    <a:pt x="66708" y="46666"/>
                    <a:pt x="71925" y="51851"/>
                    <a:pt x="71925" y="58148"/>
                  </a:cubicBezTo>
                  <a:cubicBezTo>
                    <a:pt x="71925" y="64444"/>
                    <a:pt x="66708" y="69629"/>
                    <a:pt x="60000" y="69629"/>
                  </a:cubicBezTo>
                  <a:cubicBezTo>
                    <a:pt x="53664" y="69629"/>
                    <a:pt x="48074" y="64444"/>
                    <a:pt x="48074" y="58148"/>
                  </a:cubicBezTo>
                  <a:cubicBezTo>
                    <a:pt x="48074" y="51851"/>
                    <a:pt x="53664" y="46666"/>
                    <a:pt x="60000" y="46666"/>
                  </a:cubicBezTo>
                  <a:close/>
                  <a:moveTo>
                    <a:pt x="60000" y="0"/>
                  </a:moveTo>
                  <a:cubicBezTo>
                    <a:pt x="26459" y="0"/>
                    <a:pt x="0" y="27037"/>
                    <a:pt x="0" y="60000"/>
                  </a:cubicBezTo>
                  <a:cubicBezTo>
                    <a:pt x="0" y="92962"/>
                    <a:pt x="26459" y="120000"/>
                    <a:pt x="60000" y="120000"/>
                  </a:cubicBezTo>
                  <a:cubicBezTo>
                    <a:pt x="93167" y="120000"/>
                    <a:pt x="120000" y="92962"/>
                    <a:pt x="120000" y="60000"/>
                  </a:cubicBezTo>
                  <a:cubicBezTo>
                    <a:pt x="120000" y="27037"/>
                    <a:pt x="93167" y="0"/>
                    <a:pt x="60000" y="0"/>
                  </a:cubicBezTo>
                  <a:close/>
                </a:path>
              </a:pathLst>
            </a:custGeom>
            <a:solidFill>
              <a:srgbClr val="6D9EEB"/>
            </a:solidFill>
            <a:ln w="9525" cap="flat" cmpd="sng">
              <a:solidFill>
                <a:srgbClr val="FFFFFF">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584" name="Google Shape;2584;p325"/>
          <p:cNvSpPr/>
          <p:nvPr/>
        </p:nvSpPr>
        <p:spPr>
          <a:xfrm rot="5400000">
            <a:off x="2145700" y="2144483"/>
            <a:ext cx="558600" cy="1785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dirty="0">
              <a:solidFill>
                <a:srgbClr val="FFFFFF"/>
              </a:solidFill>
              <a:latin typeface="Arial"/>
              <a:ea typeface="Arial"/>
              <a:cs typeface="Arial"/>
              <a:sym typeface="Arial"/>
            </a:endParaRPr>
          </a:p>
        </p:txBody>
      </p:sp>
      <p:cxnSp>
        <p:nvCxnSpPr>
          <p:cNvPr id="2585" name="Google Shape;2585;p325"/>
          <p:cNvCxnSpPr/>
          <p:nvPr/>
        </p:nvCxnSpPr>
        <p:spPr>
          <a:xfrm rot="10800000" flipH="1">
            <a:off x="269875" y="2520297"/>
            <a:ext cx="8397900" cy="20100"/>
          </a:xfrm>
          <a:prstGeom prst="straightConnector1">
            <a:avLst/>
          </a:prstGeom>
          <a:noFill/>
          <a:ln w="9525" cap="flat" cmpd="sng">
            <a:solidFill>
              <a:schemeClr val="dk2"/>
            </a:solidFill>
            <a:prstDash val="dash"/>
            <a:round/>
            <a:headEnd type="none" w="sm" len="sm"/>
            <a:tailEnd type="none" w="sm" len="sm"/>
          </a:ln>
        </p:spPr>
      </p:cxnSp>
      <p:sp>
        <p:nvSpPr>
          <p:cNvPr id="2586" name="Google Shape;2586;p325"/>
          <p:cNvSpPr txBox="1"/>
          <p:nvPr/>
        </p:nvSpPr>
        <p:spPr>
          <a:xfrm>
            <a:off x="2604757" y="1980328"/>
            <a:ext cx="6173700" cy="55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dirty="0"/>
              <a:t>We are committed to establishing a diverse and inclusive working environment for our faculty and staff, providing safe, secure working conditions and facilities and ensuring our employees have open, honest and trusting relationships with leadership and their peers. </a:t>
            </a:r>
            <a:endParaRPr sz="900" b="0" i="0" u="none" strike="noStrike" cap="none" dirty="0">
              <a:latin typeface="Arial"/>
              <a:ea typeface="Arial"/>
              <a:cs typeface="Arial"/>
              <a:sym typeface="Arial"/>
            </a:endParaRPr>
          </a:p>
        </p:txBody>
      </p:sp>
      <p:sp>
        <p:nvSpPr>
          <p:cNvPr id="2587" name="Google Shape;2587;p325"/>
          <p:cNvSpPr/>
          <p:nvPr/>
        </p:nvSpPr>
        <p:spPr>
          <a:xfrm>
            <a:off x="434687" y="2731250"/>
            <a:ext cx="1787700" cy="368700"/>
          </a:xfrm>
          <a:prstGeom prst="rect">
            <a:avLst/>
          </a:prstGeom>
          <a:solidFill>
            <a:srgbClr val="63687A"/>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1" i="0" u="none" strike="noStrike" cap="none">
                <a:solidFill>
                  <a:srgbClr val="FFFFFF"/>
                </a:solidFill>
                <a:latin typeface="Arial"/>
                <a:ea typeface="Arial"/>
                <a:cs typeface="Arial"/>
                <a:sym typeface="Arial"/>
              </a:rPr>
              <a:t>Be supported</a:t>
            </a:r>
            <a:r>
              <a:rPr lang="en" sz="1000" b="1">
                <a:solidFill>
                  <a:srgbClr val="FFFFFF"/>
                </a:solidFill>
              </a:rPr>
              <a:t>,</a:t>
            </a:r>
            <a:r>
              <a:rPr lang="en" sz="1000" b="1" i="0" u="none" strike="noStrike" cap="none">
                <a:solidFill>
                  <a:srgbClr val="FFFFFF"/>
                </a:solidFill>
                <a:latin typeface="Arial"/>
                <a:ea typeface="Arial"/>
                <a:cs typeface="Arial"/>
                <a:sym typeface="Arial"/>
              </a:rPr>
              <a:t> valued </a:t>
            </a:r>
            <a:r>
              <a:rPr lang="en" sz="1000" b="1">
                <a:solidFill>
                  <a:srgbClr val="FFFFFF"/>
                </a:solidFill>
              </a:rPr>
              <a:t>and </a:t>
            </a:r>
            <a:r>
              <a:rPr lang="en" sz="1000" b="1" i="0" u="none" strike="noStrike" cap="none">
                <a:solidFill>
                  <a:srgbClr val="FFFFFF"/>
                </a:solidFill>
                <a:latin typeface="Arial"/>
                <a:ea typeface="Arial"/>
                <a:cs typeface="Arial"/>
                <a:sym typeface="Arial"/>
              </a:rPr>
              <a:t> empowered </a:t>
            </a:r>
            <a:endParaRPr sz="1000" b="1" i="0" u="none" strike="noStrike" cap="none" dirty="0">
              <a:solidFill>
                <a:srgbClr val="FFFFFF"/>
              </a:solidFill>
              <a:latin typeface="Arial"/>
              <a:ea typeface="Arial"/>
              <a:cs typeface="Arial"/>
              <a:sym typeface="Arial"/>
            </a:endParaRPr>
          </a:p>
        </p:txBody>
      </p:sp>
      <p:sp>
        <p:nvSpPr>
          <p:cNvPr id="2588" name="Google Shape;2588;p325"/>
          <p:cNvSpPr/>
          <p:nvPr/>
        </p:nvSpPr>
        <p:spPr>
          <a:xfrm rot="5400000">
            <a:off x="2145700" y="2847011"/>
            <a:ext cx="558600" cy="178500"/>
          </a:xfrm>
          <a:prstGeom prst="triangle">
            <a:avLst>
              <a:gd name="adj" fmla="val 50000"/>
            </a:avLst>
          </a:prstGeom>
          <a:solidFill>
            <a:srgbClr val="63687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1" i="0" u="none" strike="noStrike" cap="none" dirty="0">
              <a:solidFill>
                <a:srgbClr val="FFFFFF"/>
              </a:solidFill>
              <a:latin typeface="Arial"/>
              <a:ea typeface="Arial"/>
              <a:cs typeface="Arial"/>
              <a:sym typeface="Arial"/>
            </a:endParaRPr>
          </a:p>
        </p:txBody>
      </p:sp>
      <p:grpSp>
        <p:nvGrpSpPr>
          <p:cNvPr id="2589" name="Google Shape;2589;p325"/>
          <p:cNvGrpSpPr/>
          <p:nvPr/>
        </p:nvGrpSpPr>
        <p:grpSpPr>
          <a:xfrm>
            <a:off x="171717" y="2721124"/>
            <a:ext cx="391500" cy="387000"/>
            <a:chOff x="95517" y="3711724"/>
            <a:chExt cx="391500" cy="387000"/>
          </a:xfrm>
        </p:grpSpPr>
        <p:sp>
          <p:nvSpPr>
            <p:cNvPr id="2590" name="Google Shape;2590;p325"/>
            <p:cNvSpPr/>
            <p:nvPr/>
          </p:nvSpPr>
          <p:spPr>
            <a:xfrm>
              <a:off x="95517" y="3711724"/>
              <a:ext cx="391500" cy="387000"/>
            </a:xfrm>
            <a:prstGeom prst="ellipse">
              <a:avLst/>
            </a:prstGeom>
            <a:solidFill>
              <a:srgbClr val="63687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91" name="Google Shape;2591;p325"/>
            <p:cNvSpPr/>
            <p:nvPr/>
          </p:nvSpPr>
          <p:spPr>
            <a:xfrm>
              <a:off x="138125" y="3768271"/>
              <a:ext cx="306300" cy="273900"/>
            </a:xfrm>
            <a:custGeom>
              <a:avLst/>
              <a:gdLst/>
              <a:ahLst/>
              <a:cxnLst/>
              <a:rect l="l" t="t" r="r" b="b"/>
              <a:pathLst>
                <a:path w="120000" h="120000" extrusionOk="0">
                  <a:moveTo>
                    <a:pt x="25984" y="56181"/>
                  </a:moveTo>
                  <a:cubicBezTo>
                    <a:pt x="26456" y="57272"/>
                    <a:pt x="26456" y="57272"/>
                    <a:pt x="26456" y="57272"/>
                  </a:cubicBezTo>
                  <a:cubicBezTo>
                    <a:pt x="26456" y="40909"/>
                    <a:pt x="26456" y="40909"/>
                    <a:pt x="26456" y="40909"/>
                  </a:cubicBezTo>
                  <a:cubicBezTo>
                    <a:pt x="26456" y="38181"/>
                    <a:pt x="25039" y="36000"/>
                    <a:pt x="22677" y="34363"/>
                  </a:cubicBezTo>
                  <a:cubicBezTo>
                    <a:pt x="22677" y="54000"/>
                    <a:pt x="22677" y="54000"/>
                    <a:pt x="22677" y="54000"/>
                  </a:cubicBezTo>
                  <a:cubicBezTo>
                    <a:pt x="23622" y="54545"/>
                    <a:pt x="25039" y="55636"/>
                    <a:pt x="25984" y="56181"/>
                  </a:cubicBezTo>
                  <a:close/>
                  <a:moveTo>
                    <a:pt x="0" y="40909"/>
                  </a:moveTo>
                  <a:cubicBezTo>
                    <a:pt x="0" y="70363"/>
                    <a:pt x="0" y="70363"/>
                    <a:pt x="0" y="70363"/>
                  </a:cubicBezTo>
                  <a:cubicBezTo>
                    <a:pt x="0" y="72000"/>
                    <a:pt x="472" y="74181"/>
                    <a:pt x="1889" y="75272"/>
                  </a:cubicBezTo>
                  <a:cubicBezTo>
                    <a:pt x="27401" y="105272"/>
                    <a:pt x="27401" y="105272"/>
                    <a:pt x="27401" y="105272"/>
                  </a:cubicBezTo>
                  <a:cubicBezTo>
                    <a:pt x="27874" y="105272"/>
                    <a:pt x="28346" y="105818"/>
                    <a:pt x="28346" y="106363"/>
                  </a:cubicBezTo>
                  <a:cubicBezTo>
                    <a:pt x="28818" y="106909"/>
                    <a:pt x="29291" y="106909"/>
                    <a:pt x="29763" y="107454"/>
                  </a:cubicBezTo>
                  <a:cubicBezTo>
                    <a:pt x="37322" y="116181"/>
                    <a:pt x="37322" y="116181"/>
                    <a:pt x="37322" y="116181"/>
                  </a:cubicBezTo>
                  <a:cubicBezTo>
                    <a:pt x="37322" y="116727"/>
                    <a:pt x="37322" y="116727"/>
                    <a:pt x="37322" y="116727"/>
                  </a:cubicBezTo>
                  <a:cubicBezTo>
                    <a:pt x="40629" y="120000"/>
                    <a:pt x="40629" y="120000"/>
                    <a:pt x="40629" y="120000"/>
                  </a:cubicBezTo>
                  <a:cubicBezTo>
                    <a:pt x="52913" y="106363"/>
                    <a:pt x="52913" y="106363"/>
                    <a:pt x="52913" y="106363"/>
                  </a:cubicBezTo>
                  <a:cubicBezTo>
                    <a:pt x="52913" y="106363"/>
                    <a:pt x="52913" y="106363"/>
                    <a:pt x="52913" y="106363"/>
                  </a:cubicBezTo>
                  <a:cubicBezTo>
                    <a:pt x="59527" y="98727"/>
                    <a:pt x="59527" y="86181"/>
                    <a:pt x="52913" y="78545"/>
                  </a:cubicBezTo>
                  <a:cubicBezTo>
                    <a:pt x="48188" y="73090"/>
                    <a:pt x="41574" y="71454"/>
                    <a:pt x="35433" y="73636"/>
                  </a:cubicBezTo>
                  <a:cubicBezTo>
                    <a:pt x="23622" y="59454"/>
                    <a:pt x="23622" y="59454"/>
                    <a:pt x="23622" y="59454"/>
                  </a:cubicBezTo>
                  <a:cubicBezTo>
                    <a:pt x="21259" y="56727"/>
                    <a:pt x="17007" y="56727"/>
                    <a:pt x="14645" y="59454"/>
                  </a:cubicBezTo>
                  <a:cubicBezTo>
                    <a:pt x="12283" y="62181"/>
                    <a:pt x="12283" y="66545"/>
                    <a:pt x="14645" y="69272"/>
                  </a:cubicBezTo>
                  <a:cubicBezTo>
                    <a:pt x="25984" y="82363"/>
                    <a:pt x="25984" y="82363"/>
                    <a:pt x="25984" y="82363"/>
                  </a:cubicBezTo>
                  <a:cubicBezTo>
                    <a:pt x="25039" y="83454"/>
                    <a:pt x="24566" y="85090"/>
                    <a:pt x="24094" y="86181"/>
                  </a:cubicBezTo>
                  <a:cubicBezTo>
                    <a:pt x="12283" y="72545"/>
                    <a:pt x="12283" y="72545"/>
                    <a:pt x="12283" y="72545"/>
                  </a:cubicBezTo>
                  <a:cubicBezTo>
                    <a:pt x="10393" y="70363"/>
                    <a:pt x="9448" y="67636"/>
                    <a:pt x="9448" y="64363"/>
                  </a:cubicBezTo>
                  <a:cubicBezTo>
                    <a:pt x="9448" y="61636"/>
                    <a:pt x="10393" y="58363"/>
                    <a:pt x="12283" y="56181"/>
                  </a:cubicBezTo>
                  <a:cubicBezTo>
                    <a:pt x="12283" y="56181"/>
                    <a:pt x="12283" y="56181"/>
                    <a:pt x="12283" y="56181"/>
                  </a:cubicBezTo>
                  <a:cubicBezTo>
                    <a:pt x="12283" y="40909"/>
                    <a:pt x="12283" y="40909"/>
                    <a:pt x="12283" y="40909"/>
                  </a:cubicBezTo>
                  <a:cubicBezTo>
                    <a:pt x="12283" y="37090"/>
                    <a:pt x="9448" y="33818"/>
                    <a:pt x="6141" y="33818"/>
                  </a:cubicBezTo>
                  <a:cubicBezTo>
                    <a:pt x="2834" y="33818"/>
                    <a:pt x="0" y="37090"/>
                    <a:pt x="0" y="40909"/>
                  </a:cubicBezTo>
                  <a:close/>
                  <a:moveTo>
                    <a:pt x="15118" y="54000"/>
                  </a:moveTo>
                  <a:cubicBezTo>
                    <a:pt x="16535" y="53454"/>
                    <a:pt x="17952" y="53454"/>
                    <a:pt x="19842" y="53454"/>
                  </a:cubicBezTo>
                  <a:cubicBezTo>
                    <a:pt x="19842" y="33272"/>
                    <a:pt x="19842" y="33272"/>
                    <a:pt x="19842" y="33272"/>
                  </a:cubicBezTo>
                  <a:cubicBezTo>
                    <a:pt x="19842" y="28909"/>
                    <a:pt x="17007" y="25636"/>
                    <a:pt x="13228" y="25636"/>
                  </a:cubicBezTo>
                  <a:cubicBezTo>
                    <a:pt x="10866" y="25636"/>
                    <a:pt x="8503" y="27818"/>
                    <a:pt x="7559" y="30545"/>
                  </a:cubicBezTo>
                  <a:cubicBezTo>
                    <a:pt x="11811" y="31636"/>
                    <a:pt x="15118" y="36000"/>
                    <a:pt x="15118" y="40909"/>
                  </a:cubicBezTo>
                  <a:lnTo>
                    <a:pt x="15118" y="54000"/>
                  </a:lnTo>
                  <a:close/>
                  <a:moveTo>
                    <a:pt x="97322" y="54000"/>
                  </a:moveTo>
                  <a:cubicBezTo>
                    <a:pt x="97322" y="34363"/>
                    <a:pt x="97322" y="34363"/>
                    <a:pt x="97322" y="34363"/>
                  </a:cubicBezTo>
                  <a:cubicBezTo>
                    <a:pt x="95433" y="36000"/>
                    <a:pt x="93543" y="38181"/>
                    <a:pt x="93543" y="40909"/>
                  </a:cubicBezTo>
                  <a:cubicBezTo>
                    <a:pt x="93543" y="57272"/>
                    <a:pt x="93543" y="57272"/>
                    <a:pt x="93543" y="57272"/>
                  </a:cubicBezTo>
                  <a:cubicBezTo>
                    <a:pt x="94015" y="56181"/>
                    <a:pt x="94015" y="56181"/>
                    <a:pt x="94015" y="56181"/>
                  </a:cubicBezTo>
                  <a:cubicBezTo>
                    <a:pt x="94960" y="55636"/>
                    <a:pt x="96377" y="54545"/>
                    <a:pt x="97322" y="54000"/>
                  </a:cubicBezTo>
                  <a:close/>
                  <a:moveTo>
                    <a:pt x="113858" y="33818"/>
                  </a:moveTo>
                  <a:cubicBezTo>
                    <a:pt x="110551" y="33818"/>
                    <a:pt x="107716" y="37090"/>
                    <a:pt x="107716" y="40909"/>
                  </a:cubicBezTo>
                  <a:cubicBezTo>
                    <a:pt x="107716" y="56181"/>
                    <a:pt x="107716" y="56181"/>
                    <a:pt x="107716" y="56181"/>
                  </a:cubicBezTo>
                  <a:cubicBezTo>
                    <a:pt x="107716" y="56181"/>
                    <a:pt x="107716" y="56181"/>
                    <a:pt x="107716" y="56181"/>
                  </a:cubicBezTo>
                  <a:cubicBezTo>
                    <a:pt x="109606" y="58363"/>
                    <a:pt x="111023" y="61636"/>
                    <a:pt x="111023" y="64363"/>
                  </a:cubicBezTo>
                  <a:cubicBezTo>
                    <a:pt x="111023" y="67636"/>
                    <a:pt x="109606" y="70363"/>
                    <a:pt x="107716" y="72545"/>
                  </a:cubicBezTo>
                  <a:cubicBezTo>
                    <a:pt x="95905" y="86181"/>
                    <a:pt x="95905" y="86181"/>
                    <a:pt x="95905" y="86181"/>
                  </a:cubicBezTo>
                  <a:cubicBezTo>
                    <a:pt x="95433" y="85090"/>
                    <a:pt x="94960" y="83454"/>
                    <a:pt x="94015" y="82363"/>
                  </a:cubicBezTo>
                  <a:cubicBezTo>
                    <a:pt x="105354" y="69272"/>
                    <a:pt x="105354" y="69272"/>
                    <a:pt x="105354" y="69272"/>
                  </a:cubicBezTo>
                  <a:cubicBezTo>
                    <a:pt x="107716" y="66545"/>
                    <a:pt x="107716" y="62181"/>
                    <a:pt x="105354" y="59454"/>
                  </a:cubicBezTo>
                  <a:cubicBezTo>
                    <a:pt x="102992" y="56727"/>
                    <a:pt x="99212" y="56727"/>
                    <a:pt x="96850" y="59454"/>
                  </a:cubicBezTo>
                  <a:cubicBezTo>
                    <a:pt x="84566" y="73636"/>
                    <a:pt x="84566" y="73636"/>
                    <a:pt x="84566" y="73636"/>
                  </a:cubicBezTo>
                  <a:cubicBezTo>
                    <a:pt x="78897" y="71454"/>
                    <a:pt x="71811" y="73090"/>
                    <a:pt x="67086" y="78545"/>
                  </a:cubicBezTo>
                  <a:cubicBezTo>
                    <a:pt x="60944" y="86181"/>
                    <a:pt x="60944" y="98727"/>
                    <a:pt x="67086" y="106363"/>
                  </a:cubicBezTo>
                  <a:cubicBezTo>
                    <a:pt x="67086" y="106363"/>
                    <a:pt x="67086" y="106363"/>
                    <a:pt x="67086" y="106363"/>
                  </a:cubicBezTo>
                  <a:cubicBezTo>
                    <a:pt x="79370" y="120000"/>
                    <a:pt x="79370" y="120000"/>
                    <a:pt x="79370" y="120000"/>
                  </a:cubicBezTo>
                  <a:cubicBezTo>
                    <a:pt x="82677" y="116727"/>
                    <a:pt x="82677" y="116727"/>
                    <a:pt x="82677" y="116727"/>
                  </a:cubicBezTo>
                  <a:cubicBezTo>
                    <a:pt x="82677" y="116181"/>
                    <a:pt x="82677" y="116181"/>
                    <a:pt x="82677" y="116181"/>
                  </a:cubicBezTo>
                  <a:cubicBezTo>
                    <a:pt x="90236" y="107454"/>
                    <a:pt x="90236" y="107454"/>
                    <a:pt x="90236" y="107454"/>
                  </a:cubicBezTo>
                  <a:cubicBezTo>
                    <a:pt x="90708" y="106909"/>
                    <a:pt x="91181" y="106909"/>
                    <a:pt x="91653" y="106363"/>
                  </a:cubicBezTo>
                  <a:cubicBezTo>
                    <a:pt x="91653" y="105818"/>
                    <a:pt x="92125" y="105272"/>
                    <a:pt x="92598" y="105272"/>
                  </a:cubicBezTo>
                  <a:cubicBezTo>
                    <a:pt x="118582" y="75272"/>
                    <a:pt x="118582" y="75272"/>
                    <a:pt x="118582" y="75272"/>
                  </a:cubicBezTo>
                  <a:cubicBezTo>
                    <a:pt x="119527" y="74181"/>
                    <a:pt x="120000" y="72000"/>
                    <a:pt x="120000" y="70363"/>
                  </a:cubicBezTo>
                  <a:cubicBezTo>
                    <a:pt x="120000" y="40909"/>
                    <a:pt x="120000" y="40909"/>
                    <a:pt x="120000" y="40909"/>
                  </a:cubicBezTo>
                  <a:cubicBezTo>
                    <a:pt x="120000" y="37090"/>
                    <a:pt x="117165" y="33818"/>
                    <a:pt x="113858" y="33818"/>
                  </a:cubicBezTo>
                  <a:close/>
                  <a:moveTo>
                    <a:pt x="104881" y="40909"/>
                  </a:moveTo>
                  <a:cubicBezTo>
                    <a:pt x="104881" y="36000"/>
                    <a:pt x="108188" y="31636"/>
                    <a:pt x="112440" y="30545"/>
                  </a:cubicBezTo>
                  <a:cubicBezTo>
                    <a:pt x="111496" y="27818"/>
                    <a:pt x="109606" y="25636"/>
                    <a:pt x="106771" y="25636"/>
                  </a:cubicBezTo>
                  <a:cubicBezTo>
                    <a:pt x="102992" y="25636"/>
                    <a:pt x="100629" y="28909"/>
                    <a:pt x="100629" y="33272"/>
                  </a:cubicBezTo>
                  <a:cubicBezTo>
                    <a:pt x="100629" y="53454"/>
                    <a:pt x="100629" y="53454"/>
                    <a:pt x="100629" y="53454"/>
                  </a:cubicBezTo>
                  <a:cubicBezTo>
                    <a:pt x="102047" y="53454"/>
                    <a:pt x="103464" y="53454"/>
                    <a:pt x="104881" y="54000"/>
                  </a:cubicBezTo>
                  <a:lnTo>
                    <a:pt x="104881" y="40909"/>
                  </a:lnTo>
                  <a:close/>
                  <a:moveTo>
                    <a:pt x="73700" y="0"/>
                  </a:moveTo>
                  <a:cubicBezTo>
                    <a:pt x="68031" y="0"/>
                    <a:pt x="63307" y="3272"/>
                    <a:pt x="60000" y="8181"/>
                  </a:cubicBezTo>
                  <a:cubicBezTo>
                    <a:pt x="57165" y="3272"/>
                    <a:pt x="51968" y="0"/>
                    <a:pt x="46299" y="0"/>
                  </a:cubicBezTo>
                  <a:cubicBezTo>
                    <a:pt x="36850" y="0"/>
                    <a:pt x="29291" y="8727"/>
                    <a:pt x="29291" y="19636"/>
                  </a:cubicBezTo>
                  <a:cubicBezTo>
                    <a:pt x="29291" y="23454"/>
                    <a:pt x="30236" y="27818"/>
                    <a:pt x="32598" y="31090"/>
                  </a:cubicBezTo>
                  <a:cubicBezTo>
                    <a:pt x="32598" y="31090"/>
                    <a:pt x="32598" y="31636"/>
                    <a:pt x="32598" y="31636"/>
                  </a:cubicBezTo>
                  <a:cubicBezTo>
                    <a:pt x="57637" y="68727"/>
                    <a:pt x="57637" y="68727"/>
                    <a:pt x="57637" y="68727"/>
                  </a:cubicBezTo>
                  <a:cubicBezTo>
                    <a:pt x="58110" y="69818"/>
                    <a:pt x="59055" y="70363"/>
                    <a:pt x="60000" y="70363"/>
                  </a:cubicBezTo>
                  <a:cubicBezTo>
                    <a:pt x="60944" y="70363"/>
                    <a:pt x="61889" y="69818"/>
                    <a:pt x="62362" y="68727"/>
                  </a:cubicBezTo>
                  <a:cubicBezTo>
                    <a:pt x="87401" y="31636"/>
                    <a:pt x="87401" y="31636"/>
                    <a:pt x="87401" y="31636"/>
                  </a:cubicBezTo>
                  <a:cubicBezTo>
                    <a:pt x="87401" y="31636"/>
                    <a:pt x="87401" y="31090"/>
                    <a:pt x="87401" y="31090"/>
                  </a:cubicBezTo>
                  <a:cubicBezTo>
                    <a:pt x="89763" y="27818"/>
                    <a:pt x="90708" y="24000"/>
                    <a:pt x="90708" y="19636"/>
                  </a:cubicBezTo>
                  <a:cubicBezTo>
                    <a:pt x="90708" y="8727"/>
                    <a:pt x="83149" y="0"/>
                    <a:pt x="737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592" name="Google Shape;2592;p325"/>
          <p:cNvSpPr txBox="1"/>
          <p:nvPr/>
        </p:nvSpPr>
        <p:spPr>
          <a:xfrm>
            <a:off x="2604750" y="2599225"/>
            <a:ext cx="6280800" cy="55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900" b="0" i="0" u="none" strike="noStrike" cap="none">
                <a:solidFill>
                  <a:schemeClr val="dk1"/>
                </a:solidFill>
                <a:latin typeface="Arial"/>
                <a:ea typeface="Arial"/>
                <a:cs typeface="Arial"/>
                <a:sym typeface="Arial"/>
              </a:rPr>
              <a:t>We are committed to supporting the “whole employee” and valuing our employees’ contributions to making us a world-class institution by acknowledging our successes (individually and as a team)</a:t>
            </a:r>
            <a:r>
              <a:rPr lang="en" sz="900"/>
              <a:t> and </a:t>
            </a:r>
            <a:r>
              <a:rPr lang="en" sz="900" b="0" i="0" u="none" strike="noStrike" cap="none">
                <a:latin typeface="Arial"/>
                <a:ea typeface="Arial"/>
                <a:cs typeface="Arial"/>
                <a:sym typeface="Arial"/>
              </a:rPr>
              <a:t>providing</a:t>
            </a:r>
            <a:r>
              <a:rPr lang="en" sz="900"/>
              <a:t> role</a:t>
            </a:r>
            <a:r>
              <a:rPr lang="en" sz="900" b="0" i="0" u="none" strike="noStrike" cap="none">
                <a:latin typeface="Arial"/>
                <a:ea typeface="Arial"/>
                <a:cs typeface="Arial"/>
                <a:sym typeface="Arial"/>
              </a:rPr>
              <a:t> clarity and </a:t>
            </a:r>
            <a:r>
              <a:rPr lang="en" sz="900"/>
              <a:t>accountability</a:t>
            </a:r>
            <a:r>
              <a:rPr lang="en" sz="900" b="0" i="0" u="none" strike="noStrike" cap="none">
                <a:latin typeface="Arial"/>
                <a:ea typeface="Arial"/>
                <a:cs typeface="Arial"/>
                <a:sym typeface="Arial"/>
              </a:rPr>
              <a:t> measures to enable pers</a:t>
            </a:r>
            <a:r>
              <a:rPr lang="en" sz="900"/>
              <a:t>onal and </a:t>
            </a:r>
            <a:r>
              <a:rPr lang="en" sz="900" b="0" i="0" u="none" strike="noStrike" cap="none">
                <a:latin typeface="Arial"/>
                <a:ea typeface="Arial"/>
                <a:cs typeface="Arial"/>
                <a:sym typeface="Arial"/>
              </a:rPr>
              <a:t>professional success. We provide benefits programs to support individuals and encourage work/</a:t>
            </a:r>
            <a:r>
              <a:rPr lang="en" sz="900"/>
              <a:t>life</a:t>
            </a:r>
            <a:r>
              <a:rPr lang="en" sz="900" b="0" i="0" u="none" strike="noStrike" cap="none">
                <a:latin typeface="Arial"/>
                <a:ea typeface="Arial"/>
                <a:cs typeface="Arial"/>
                <a:sym typeface="Arial"/>
              </a:rPr>
              <a:t> balance throughout each stage of life (e.g., well-being, health and wellness, retirement, etc.).</a:t>
            </a:r>
            <a:endParaRPr sz="900" b="0" i="0" u="none" strike="noStrike" cap="none"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sp>
        <p:nvSpPr>
          <p:cNvPr id="2597" name="Google Shape;2597;p326"/>
          <p:cNvSpPr txBox="1"/>
          <p:nvPr/>
        </p:nvSpPr>
        <p:spPr>
          <a:xfrm>
            <a:off x="169700" y="1725375"/>
            <a:ext cx="1617000" cy="426300"/>
          </a:xfrm>
          <a:prstGeom prst="rect">
            <a:avLst/>
          </a:prstGeom>
          <a:solidFill>
            <a:srgbClr val="FFF2CC"/>
          </a:solid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8" name="Google Shape;2598;p326"/>
          <p:cNvSpPr txBox="1"/>
          <p:nvPr/>
        </p:nvSpPr>
        <p:spPr>
          <a:xfrm>
            <a:off x="5712950" y="1675000"/>
            <a:ext cx="1617000" cy="908700"/>
          </a:xfrm>
          <a:prstGeom prst="rect">
            <a:avLst/>
          </a:prstGeom>
          <a:solidFill>
            <a:srgbClr val="FFF2CC"/>
          </a:solid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99" name="Google Shape;2599;p326"/>
          <p:cNvSpPr txBox="1"/>
          <p:nvPr/>
        </p:nvSpPr>
        <p:spPr>
          <a:xfrm>
            <a:off x="169700" y="3148025"/>
            <a:ext cx="1617000" cy="426300"/>
          </a:xfrm>
          <a:prstGeom prst="rect">
            <a:avLst/>
          </a:prstGeom>
          <a:solidFill>
            <a:srgbClr val="FFF2CC"/>
          </a:solid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00" name="Google Shape;2600;p326"/>
          <p:cNvSpPr/>
          <p:nvPr/>
        </p:nvSpPr>
        <p:spPr>
          <a:xfrm>
            <a:off x="5779809" y="846452"/>
            <a:ext cx="1493700" cy="369000"/>
          </a:xfrm>
          <a:prstGeom prst="rect">
            <a:avLst/>
          </a:prstGeom>
          <a:solidFill>
            <a:srgbClr val="333333"/>
          </a:solidFill>
          <a:ln>
            <a:noFill/>
          </a:ln>
        </p:spPr>
        <p:txBody>
          <a:bodyPr spcFirstLastPara="1" wrap="square" lIns="18287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Collaborate to achieve </a:t>
            </a:r>
            <a:br>
              <a:rPr lang="en" sz="800" b="1" i="0" u="none" strike="noStrike" cap="none">
                <a:solidFill>
                  <a:srgbClr val="FFFFFF"/>
                </a:solidFill>
                <a:latin typeface="Arial"/>
                <a:ea typeface="Arial"/>
                <a:cs typeface="Arial"/>
                <a:sym typeface="Arial"/>
              </a:rPr>
            </a:br>
            <a:r>
              <a:rPr lang="en" sz="800" b="1" i="0" u="none" strike="noStrike" cap="none">
                <a:solidFill>
                  <a:srgbClr val="FFFFFF"/>
                </a:solidFill>
                <a:latin typeface="Arial"/>
                <a:ea typeface="Arial"/>
                <a:cs typeface="Arial"/>
                <a:sym typeface="Arial"/>
              </a:rPr>
              <a:t>mutual success</a:t>
            </a:r>
            <a:endParaRPr sz="800" b="1" i="0" u="none" strike="noStrike" cap="none" dirty="0">
              <a:solidFill>
                <a:srgbClr val="FFFFFF"/>
              </a:solidFill>
              <a:latin typeface="Arial"/>
              <a:ea typeface="Arial"/>
              <a:cs typeface="Arial"/>
              <a:sym typeface="Arial"/>
            </a:endParaRPr>
          </a:p>
        </p:txBody>
      </p:sp>
      <p:sp>
        <p:nvSpPr>
          <p:cNvPr id="2601" name="Google Shape;2601;p326"/>
          <p:cNvSpPr/>
          <p:nvPr/>
        </p:nvSpPr>
        <p:spPr>
          <a:xfrm>
            <a:off x="245900" y="844425"/>
            <a:ext cx="1493700" cy="369000"/>
          </a:xfrm>
          <a:prstGeom prst="rect">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Transform lives</a:t>
            </a:r>
            <a:endParaRPr sz="800" b="1" i="0" u="none" strike="noStrike" cap="none" dirty="0">
              <a:solidFill>
                <a:srgbClr val="FFFFFF"/>
              </a:solidFill>
              <a:latin typeface="Arial"/>
              <a:ea typeface="Arial"/>
              <a:cs typeface="Arial"/>
              <a:sym typeface="Arial"/>
            </a:endParaRPr>
          </a:p>
        </p:txBody>
      </p:sp>
      <p:sp>
        <p:nvSpPr>
          <p:cNvPr id="2602" name="Google Shape;2602;p326"/>
          <p:cNvSpPr/>
          <p:nvPr/>
        </p:nvSpPr>
        <p:spPr>
          <a:xfrm>
            <a:off x="7576344" y="846227"/>
            <a:ext cx="1493700" cy="3690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     Learn, </a:t>
            </a:r>
            <a:r>
              <a:rPr lang="en" sz="800" b="1">
                <a:solidFill>
                  <a:srgbClr val="FFFFFF"/>
                </a:solidFill>
              </a:rPr>
              <a:t>d</a:t>
            </a:r>
            <a:r>
              <a:rPr lang="en" sz="800" b="1" i="0" u="none" strike="noStrike" cap="none">
                <a:solidFill>
                  <a:srgbClr val="FFFFFF"/>
                </a:solidFill>
                <a:latin typeface="Arial"/>
                <a:ea typeface="Arial"/>
                <a:cs typeface="Arial"/>
                <a:sym typeface="Arial"/>
              </a:rPr>
              <a:t>iscover and </a:t>
            </a:r>
            <a:r>
              <a:rPr lang="en" sz="800" b="1">
                <a:solidFill>
                  <a:srgbClr val="FFFFFF"/>
                </a:solidFill>
              </a:rPr>
              <a:t>i</a:t>
            </a:r>
            <a:r>
              <a:rPr lang="en" sz="800" b="1" i="0" u="none" strike="noStrike" cap="none">
                <a:solidFill>
                  <a:srgbClr val="FFFFFF"/>
                </a:solidFill>
                <a:latin typeface="Arial"/>
                <a:ea typeface="Arial"/>
                <a:cs typeface="Arial"/>
                <a:sym typeface="Arial"/>
              </a:rPr>
              <a:t>nnovate each day</a:t>
            </a:r>
            <a:endParaRPr sz="800" b="1" i="0" u="none" strike="noStrike" cap="none" dirty="0">
              <a:solidFill>
                <a:srgbClr val="FFFFFF"/>
              </a:solidFill>
              <a:latin typeface="Arial"/>
              <a:ea typeface="Arial"/>
              <a:cs typeface="Arial"/>
              <a:sym typeface="Arial"/>
            </a:endParaRPr>
          </a:p>
        </p:txBody>
      </p:sp>
      <p:grpSp>
        <p:nvGrpSpPr>
          <p:cNvPr id="2603" name="Google Shape;2603;p326"/>
          <p:cNvGrpSpPr/>
          <p:nvPr/>
        </p:nvGrpSpPr>
        <p:grpSpPr>
          <a:xfrm>
            <a:off x="5562248" y="834300"/>
            <a:ext cx="391500" cy="387387"/>
            <a:chOff x="129887" y="897883"/>
            <a:chExt cx="391500" cy="387000"/>
          </a:xfrm>
        </p:grpSpPr>
        <p:sp>
          <p:nvSpPr>
            <p:cNvPr id="2604" name="Google Shape;2604;p326"/>
            <p:cNvSpPr/>
            <p:nvPr/>
          </p:nvSpPr>
          <p:spPr>
            <a:xfrm>
              <a:off x="129887" y="897883"/>
              <a:ext cx="391500" cy="387000"/>
            </a:xfrm>
            <a:prstGeom prst="ellipse">
              <a:avLst/>
            </a:prstGeom>
            <a:solidFill>
              <a:srgbClr val="33333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 b="0" i="0" u="none" strike="noStrike" cap="none" dirty="0">
                <a:solidFill>
                  <a:srgbClr val="000000"/>
                </a:solidFill>
                <a:latin typeface="Arial"/>
                <a:ea typeface="Arial"/>
                <a:cs typeface="Arial"/>
                <a:sym typeface="Arial"/>
              </a:endParaRPr>
            </a:p>
          </p:txBody>
        </p:sp>
        <p:sp>
          <p:nvSpPr>
            <p:cNvPr id="2605" name="Google Shape;2605;p326"/>
            <p:cNvSpPr/>
            <p:nvPr/>
          </p:nvSpPr>
          <p:spPr>
            <a:xfrm>
              <a:off x="188242" y="946927"/>
              <a:ext cx="274800" cy="294900"/>
            </a:xfrm>
            <a:custGeom>
              <a:avLst/>
              <a:gdLst/>
              <a:ahLst/>
              <a:cxnLst/>
              <a:rect l="l" t="t" r="r" b="b"/>
              <a:pathLst>
                <a:path w="120000" h="120000" extrusionOk="0">
                  <a:moveTo>
                    <a:pt x="98461" y="81951"/>
                  </a:moveTo>
                  <a:cubicBezTo>
                    <a:pt x="98461" y="81951"/>
                    <a:pt x="97948" y="81463"/>
                    <a:pt x="97948" y="80975"/>
                  </a:cubicBezTo>
                  <a:cubicBezTo>
                    <a:pt x="96410" y="75609"/>
                    <a:pt x="90256" y="71707"/>
                    <a:pt x="83589" y="71707"/>
                  </a:cubicBezTo>
                  <a:cubicBezTo>
                    <a:pt x="70256" y="71707"/>
                    <a:pt x="70256" y="71707"/>
                    <a:pt x="70256" y="71707"/>
                  </a:cubicBezTo>
                  <a:cubicBezTo>
                    <a:pt x="60000" y="87804"/>
                    <a:pt x="60000" y="87804"/>
                    <a:pt x="60000" y="87804"/>
                  </a:cubicBezTo>
                  <a:cubicBezTo>
                    <a:pt x="50256" y="71707"/>
                    <a:pt x="50256" y="71707"/>
                    <a:pt x="50256" y="71707"/>
                  </a:cubicBezTo>
                  <a:cubicBezTo>
                    <a:pt x="36923" y="71707"/>
                    <a:pt x="36923" y="71707"/>
                    <a:pt x="36923" y="71707"/>
                  </a:cubicBezTo>
                  <a:cubicBezTo>
                    <a:pt x="30256" y="71707"/>
                    <a:pt x="24102" y="75609"/>
                    <a:pt x="22564" y="80975"/>
                  </a:cubicBezTo>
                  <a:cubicBezTo>
                    <a:pt x="22564" y="81463"/>
                    <a:pt x="22051" y="81951"/>
                    <a:pt x="22051" y="81951"/>
                  </a:cubicBezTo>
                  <a:cubicBezTo>
                    <a:pt x="17948" y="105853"/>
                    <a:pt x="17948" y="105853"/>
                    <a:pt x="17948" y="105853"/>
                  </a:cubicBezTo>
                  <a:cubicBezTo>
                    <a:pt x="22564" y="109268"/>
                    <a:pt x="27179" y="111707"/>
                    <a:pt x="32307" y="114146"/>
                  </a:cubicBezTo>
                  <a:cubicBezTo>
                    <a:pt x="35384" y="95609"/>
                    <a:pt x="35384" y="95609"/>
                    <a:pt x="35384" y="95609"/>
                  </a:cubicBezTo>
                  <a:cubicBezTo>
                    <a:pt x="39487" y="95609"/>
                    <a:pt x="39487" y="95609"/>
                    <a:pt x="39487" y="95609"/>
                  </a:cubicBezTo>
                  <a:cubicBezTo>
                    <a:pt x="38461" y="116585"/>
                    <a:pt x="38461" y="116585"/>
                    <a:pt x="38461" y="116585"/>
                  </a:cubicBezTo>
                  <a:cubicBezTo>
                    <a:pt x="45641" y="118536"/>
                    <a:pt x="52820" y="120000"/>
                    <a:pt x="60000" y="120000"/>
                  </a:cubicBezTo>
                  <a:cubicBezTo>
                    <a:pt x="67692" y="120000"/>
                    <a:pt x="74871" y="118536"/>
                    <a:pt x="82051" y="116585"/>
                  </a:cubicBezTo>
                  <a:cubicBezTo>
                    <a:pt x="81025" y="95609"/>
                    <a:pt x="81025" y="95609"/>
                    <a:pt x="81025" y="95609"/>
                  </a:cubicBezTo>
                  <a:cubicBezTo>
                    <a:pt x="85128" y="95609"/>
                    <a:pt x="85128" y="95609"/>
                    <a:pt x="85128" y="95609"/>
                  </a:cubicBezTo>
                  <a:cubicBezTo>
                    <a:pt x="88205" y="114146"/>
                    <a:pt x="88205" y="114146"/>
                    <a:pt x="88205" y="114146"/>
                  </a:cubicBezTo>
                  <a:cubicBezTo>
                    <a:pt x="93333" y="111707"/>
                    <a:pt x="97948" y="108780"/>
                    <a:pt x="102564" y="105853"/>
                  </a:cubicBezTo>
                  <a:lnTo>
                    <a:pt x="98461" y="81951"/>
                  </a:lnTo>
                  <a:close/>
                  <a:moveTo>
                    <a:pt x="60000" y="37073"/>
                  </a:moveTo>
                  <a:cubicBezTo>
                    <a:pt x="51282" y="37073"/>
                    <a:pt x="44102" y="43902"/>
                    <a:pt x="44102" y="52195"/>
                  </a:cubicBezTo>
                  <a:cubicBezTo>
                    <a:pt x="44102" y="60975"/>
                    <a:pt x="51282" y="67804"/>
                    <a:pt x="60000" y="67804"/>
                  </a:cubicBezTo>
                  <a:cubicBezTo>
                    <a:pt x="69230" y="67804"/>
                    <a:pt x="76410" y="60975"/>
                    <a:pt x="76410" y="52195"/>
                  </a:cubicBezTo>
                  <a:cubicBezTo>
                    <a:pt x="76410" y="43902"/>
                    <a:pt x="69230" y="37073"/>
                    <a:pt x="60000" y="37073"/>
                  </a:cubicBezTo>
                  <a:moveTo>
                    <a:pt x="10769" y="61463"/>
                  </a:moveTo>
                  <a:cubicBezTo>
                    <a:pt x="14871" y="37073"/>
                    <a:pt x="14871" y="37073"/>
                    <a:pt x="14871" y="37073"/>
                  </a:cubicBezTo>
                  <a:cubicBezTo>
                    <a:pt x="17948" y="37073"/>
                    <a:pt x="17948" y="37073"/>
                    <a:pt x="17948" y="37073"/>
                  </a:cubicBezTo>
                  <a:cubicBezTo>
                    <a:pt x="17435" y="76585"/>
                    <a:pt x="17435" y="76585"/>
                    <a:pt x="17435" y="76585"/>
                  </a:cubicBezTo>
                  <a:cubicBezTo>
                    <a:pt x="20512" y="69756"/>
                    <a:pt x="28205" y="65365"/>
                    <a:pt x="36923" y="65365"/>
                  </a:cubicBezTo>
                  <a:cubicBezTo>
                    <a:pt x="42051" y="65365"/>
                    <a:pt x="42051" y="65365"/>
                    <a:pt x="42051" y="65365"/>
                  </a:cubicBezTo>
                  <a:cubicBezTo>
                    <a:pt x="38974" y="61463"/>
                    <a:pt x="37435" y="57073"/>
                    <a:pt x="37435" y="52195"/>
                  </a:cubicBezTo>
                  <a:cubicBezTo>
                    <a:pt x="37435" y="41951"/>
                    <a:pt x="45641" y="33170"/>
                    <a:pt x="55897" y="31219"/>
                  </a:cubicBezTo>
                  <a:cubicBezTo>
                    <a:pt x="55897" y="28780"/>
                    <a:pt x="55897" y="28780"/>
                    <a:pt x="55897" y="28780"/>
                  </a:cubicBezTo>
                  <a:cubicBezTo>
                    <a:pt x="55384" y="28292"/>
                    <a:pt x="55384" y="28292"/>
                    <a:pt x="55384" y="27804"/>
                  </a:cubicBezTo>
                  <a:cubicBezTo>
                    <a:pt x="54358" y="24390"/>
                    <a:pt x="50256" y="21951"/>
                    <a:pt x="46153" y="21951"/>
                  </a:cubicBezTo>
                  <a:cubicBezTo>
                    <a:pt x="37435" y="21951"/>
                    <a:pt x="37435" y="21951"/>
                    <a:pt x="37435" y="21951"/>
                  </a:cubicBezTo>
                  <a:cubicBezTo>
                    <a:pt x="30769" y="32195"/>
                    <a:pt x="30769" y="32195"/>
                    <a:pt x="30769" y="32195"/>
                  </a:cubicBezTo>
                  <a:cubicBezTo>
                    <a:pt x="24615" y="21951"/>
                    <a:pt x="24615" y="21951"/>
                    <a:pt x="24615" y="21951"/>
                  </a:cubicBezTo>
                  <a:cubicBezTo>
                    <a:pt x="15897" y="21951"/>
                    <a:pt x="15897" y="21951"/>
                    <a:pt x="15897" y="21951"/>
                  </a:cubicBezTo>
                  <a:cubicBezTo>
                    <a:pt x="11282" y="21951"/>
                    <a:pt x="7692" y="24390"/>
                    <a:pt x="6153" y="27804"/>
                  </a:cubicBezTo>
                  <a:cubicBezTo>
                    <a:pt x="6153" y="28292"/>
                    <a:pt x="6153" y="28292"/>
                    <a:pt x="6153" y="28780"/>
                  </a:cubicBezTo>
                  <a:cubicBezTo>
                    <a:pt x="512" y="60000"/>
                    <a:pt x="512" y="60000"/>
                    <a:pt x="512" y="60000"/>
                  </a:cubicBezTo>
                  <a:cubicBezTo>
                    <a:pt x="0" y="62439"/>
                    <a:pt x="2051" y="64878"/>
                    <a:pt x="4615" y="65365"/>
                  </a:cubicBezTo>
                  <a:cubicBezTo>
                    <a:pt x="5128" y="65365"/>
                    <a:pt x="5641" y="65365"/>
                    <a:pt x="5641" y="65365"/>
                  </a:cubicBezTo>
                  <a:cubicBezTo>
                    <a:pt x="8205" y="65365"/>
                    <a:pt x="10256" y="63902"/>
                    <a:pt x="10769" y="61463"/>
                  </a:cubicBezTo>
                  <a:close/>
                  <a:moveTo>
                    <a:pt x="30769" y="18536"/>
                  </a:moveTo>
                  <a:cubicBezTo>
                    <a:pt x="36410" y="18536"/>
                    <a:pt x="40512" y="14146"/>
                    <a:pt x="40512" y="9268"/>
                  </a:cubicBezTo>
                  <a:cubicBezTo>
                    <a:pt x="40512" y="3902"/>
                    <a:pt x="36410" y="0"/>
                    <a:pt x="30769" y="0"/>
                  </a:cubicBezTo>
                  <a:cubicBezTo>
                    <a:pt x="25641" y="0"/>
                    <a:pt x="21025" y="3902"/>
                    <a:pt x="21025" y="9268"/>
                  </a:cubicBezTo>
                  <a:cubicBezTo>
                    <a:pt x="21025" y="14146"/>
                    <a:pt x="25641" y="18536"/>
                    <a:pt x="30769" y="18536"/>
                  </a:cubicBezTo>
                  <a:close/>
                  <a:moveTo>
                    <a:pt x="120000" y="60000"/>
                  </a:moveTo>
                  <a:cubicBezTo>
                    <a:pt x="114358" y="28780"/>
                    <a:pt x="114358" y="28780"/>
                    <a:pt x="114358" y="28780"/>
                  </a:cubicBezTo>
                  <a:cubicBezTo>
                    <a:pt x="114358" y="28292"/>
                    <a:pt x="114358" y="28292"/>
                    <a:pt x="114358" y="27804"/>
                  </a:cubicBezTo>
                  <a:cubicBezTo>
                    <a:pt x="112820" y="24390"/>
                    <a:pt x="109230" y="21951"/>
                    <a:pt x="104615" y="21951"/>
                  </a:cubicBezTo>
                  <a:cubicBezTo>
                    <a:pt x="95897" y="21951"/>
                    <a:pt x="95897" y="21951"/>
                    <a:pt x="95897" y="21951"/>
                  </a:cubicBezTo>
                  <a:cubicBezTo>
                    <a:pt x="89743" y="32195"/>
                    <a:pt x="89743" y="32195"/>
                    <a:pt x="89743" y="32195"/>
                  </a:cubicBezTo>
                  <a:cubicBezTo>
                    <a:pt x="83076" y="21951"/>
                    <a:pt x="83076" y="21951"/>
                    <a:pt x="83076" y="21951"/>
                  </a:cubicBezTo>
                  <a:cubicBezTo>
                    <a:pt x="74358" y="21951"/>
                    <a:pt x="74358" y="21951"/>
                    <a:pt x="74358" y="21951"/>
                  </a:cubicBezTo>
                  <a:cubicBezTo>
                    <a:pt x="69743" y="21951"/>
                    <a:pt x="66153" y="24390"/>
                    <a:pt x="65128" y="27804"/>
                  </a:cubicBezTo>
                  <a:cubicBezTo>
                    <a:pt x="65128" y="28292"/>
                    <a:pt x="65128" y="28292"/>
                    <a:pt x="64615" y="28780"/>
                  </a:cubicBezTo>
                  <a:cubicBezTo>
                    <a:pt x="64102" y="31219"/>
                    <a:pt x="64102" y="31219"/>
                    <a:pt x="64102" y="31219"/>
                  </a:cubicBezTo>
                  <a:cubicBezTo>
                    <a:pt x="74871" y="33170"/>
                    <a:pt x="83076" y="41951"/>
                    <a:pt x="83076" y="52195"/>
                  </a:cubicBezTo>
                  <a:cubicBezTo>
                    <a:pt x="83076" y="57073"/>
                    <a:pt x="81025" y="61463"/>
                    <a:pt x="78461" y="65365"/>
                  </a:cubicBezTo>
                  <a:cubicBezTo>
                    <a:pt x="83589" y="65365"/>
                    <a:pt x="83589" y="65365"/>
                    <a:pt x="83589" y="65365"/>
                  </a:cubicBezTo>
                  <a:cubicBezTo>
                    <a:pt x="91794" y="65365"/>
                    <a:pt x="100000" y="69756"/>
                    <a:pt x="103076" y="76585"/>
                  </a:cubicBezTo>
                  <a:cubicBezTo>
                    <a:pt x="102564" y="37073"/>
                    <a:pt x="102564" y="37073"/>
                    <a:pt x="102564" y="37073"/>
                  </a:cubicBezTo>
                  <a:cubicBezTo>
                    <a:pt x="105641" y="37073"/>
                    <a:pt x="105641" y="37073"/>
                    <a:pt x="105641" y="37073"/>
                  </a:cubicBezTo>
                  <a:cubicBezTo>
                    <a:pt x="109743" y="61463"/>
                    <a:pt x="109743" y="61463"/>
                    <a:pt x="109743" y="61463"/>
                  </a:cubicBezTo>
                  <a:cubicBezTo>
                    <a:pt x="110256" y="63902"/>
                    <a:pt x="112307" y="65365"/>
                    <a:pt x="114871" y="65365"/>
                  </a:cubicBezTo>
                  <a:cubicBezTo>
                    <a:pt x="114871" y="65365"/>
                    <a:pt x="115384" y="65365"/>
                    <a:pt x="115384" y="65365"/>
                  </a:cubicBezTo>
                  <a:cubicBezTo>
                    <a:pt x="118461" y="64878"/>
                    <a:pt x="120000" y="62439"/>
                    <a:pt x="120000" y="60000"/>
                  </a:cubicBezTo>
                  <a:close/>
                  <a:moveTo>
                    <a:pt x="89743" y="18536"/>
                  </a:moveTo>
                  <a:cubicBezTo>
                    <a:pt x="94871" y="18536"/>
                    <a:pt x="99487" y="14146"/>
                    <a:pt x="99487" y="9268"/>
                  </a:cubicBezTo>
                  <a:cubicBezTo>
                    <a:pt x="99487" y="3902"/>
                    <a:pt x="94871" y="0"/>
                    <a:pt x="89743" y="0"/>
                  </a:cubicBezTo>
                  <a:cubicBezTo>
                    <a:pt x="84102" y="0"/>
                    <a:pt x="80000" y="3902"/>
                    <a:pt x="80000" y="9268"/>
                  </a:cubicBezTo>
                  <a:cubicBezTo>
                    <a:pt x="80000" y="14146"/>
                    <a:pt x="84102" y="18536"/>
                    <a:pt x="89743" y="185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grpSp>
      <p:grpSp>
        <p:nvGrpSpPr>
          <p:cNvPr id="2606" name="Google Shape;2606;p326"/>
          <p:cNvGrpSpPr/>
          <p:nvPr/>
        </p:nvGrpSpPr>
        <p:grpSpPr>
          <a:xfrm>
            <a:off x="7331560" y="834287"/>
            <a:ext cx="391500" cy="387387"/>
            <a:chOff x="158670" y="1657102"/>
            <a:chExt cx="391500" cy="387000"/>
          </a:xfrm>
        </p:grpSpPr>
        <p:sp>
          <p:nvSpPr>
            <p:cNvPr id="2607" name="Google Shape;2607;p326"/>
            <p:cNvSpPr/>
            <p:nvPr/>
          </p:nvSpPr>
          <p:spPr>
            <a:xfrm>
              <a:off x="158670" y="1657102"/>
              <a:ext cx="391500" cy="387000"/>
            </a:xfrm>
            <a:prstGeom prst="ellipse">
              <a:avLst/>
            </a:prstGeom>
            <a:solidFill>
              <a:srgbClr val="073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 b="0" i="0" u="none" strike="noStrike" cap="none" dirty="0">
                <a:solidFill>
                  <a:srgbClr val="000000"/>
                </a:solidFill>
                <a:latin typeface="Arial"/>
                <a:ea typeface="Arial"/>
                <a:cs typeface="Arial"/>
                <a:sym typeface="Arial"/>
              </a:endParaRPr>
            </a:p>
          </p:txBody>
        </p:sp>
        <p:sp>
          <p:nvSpPr>
            <p:cNvPr id="2608" name="Google Shape;2608;p326"/>
            <p:cNvSpPr/>
            <p:nvPr/>
          </p:nvSpPr>
          <p:spPr>
            <a:xfrm>
              <a:off x="206077" y="1717527"/>
              <a:ext cx="274800" cy="246000"/>
            </a:xfrm>
            <a:custGeom>
              <a:avLst/>
              <a:gdLst/>
              <a:ahLst/>
              <a:cxnLst/>
              <a:rect l="l" t="t" r="r" b="b"/>
              <a:pathLst>
                <a:path w="120000" h="120000" extrusionOk="0">
                  <a:moveTo>
                    <a:pt x="120000" y="45123"/>
                  </a:moveTo>
                  <a:cubicBezTo>
                    <a:pt x="120000" y="56033"/>
                    <a:pt x="114823" y="65950"/>
                    <a:pt x="106823" y="71404"/>
                  </a:cubicBezTo>
                  <a:cubicBezTo>
                    <a:pt x="106823" y="72396"/>
                    <a:pt x="106823" y="72892"/>
                    <a:pt x="106823" y="73388"/>
                  </a:cubicBezTo>
                  <a:cubicBezTo>
                    <a:pt x="106823" y="84297"/>
                    <a:pt x="100705" y="93719"/>
                    <a:pt x="91764" y="97685"/>
                  </a:cubicBezTo>
                  <a:cubicBezTo>
                    <a:pt x="91764" y="116528"/>
                    <a:pt x="91764" y="116528"/>
                    <a:pt x="91764" y="116528"/>
                  </a:cubicBezTo>
                  <a:cubicBezTo>
                    <a:pt x="91764" y="118512"/>
                    <a:pt x="89882" y="120000"/>
                    <a:pt x="88000" y="120000"/>
                  </a:cubicBezTo>
                  <a:cubicBezTo>
                    <a:pt x="84235" y="120000"/>
                    <a:pt x="84235" y="120000"/>
                    <a:pt x="84235" y="120000"/>
                  </a:cubicBezTo>
                  <a:cubicBezTo>
                    <a:pt x="84235" y="95206"/>
                    <a:pt x="84235" y="95206"/>
                    <a:pt x="84235" y="95206"/>
                  </a:cubicBezTo>
                  <a:cubicBezTo>
                    <a:pt x="84235" y="95206"/>
                    <a:pt x="83764" y="95206"/>
                    <a:pt x="83764" y="94710"/>
                  </a:cubicBezTo>
                  <a:cubicBezTo>
                    <a:pt x="84235" y="94710"/>
                    <a:pt x="84235" y="94710"/>
                    <a:pt x="84235" y="94710"/>
                  </a:cubicBezTo>
                  <a:cubicBezTo>
                    <a:pt x="84235" y="87768"/>
                    <a:pt x="89411" y="81818"/>
                    <a:pt x="96000" y="81818"/>
                  </a:cubicBezTo>
                  <a:cubicBezTo>
                    <a:pt x="97882" y="81818"/>
                    <a:pt x="99294" y="80330"/>
                    <a:pt x="99294" y="78842"/>
                  </a:cubicBezTo>
                  <a:cubicBezTo>
                    <a:pt x="99294" y="76859"/>
                    <a:pt x="97882" y="75371"/>
                    <a:pt x="96000" y="75371"/>
                  </a:cubicBezTo>
                  <a:cubicBezTo>
                    <a:pt x="94588" y="75371"/>
                    <a:pt x="93176" y="75867"/>
                    <a:pt x="91764" y="76363"/>
                  </a:cubicBezTo>
                  <a:cubicBezTo>
                    <a:pt x="91764" y="62975"/>
                    <a:pt x="91764" y="62975"/>
                    <a:pt x="91764" y="62975"/>
                  </a:cubicBezTo>
                  <a:cubicBezTo>
                    <a:pt x="96000" y="62975"/>
                    <a:pt x="96000" y="62975"/>
                    <a:pt x="96000" y="62975"/>
                  </a:cubicBezTo>
                  <a:cubicBezTo>
                    <a:pt x="96000" y="62975"/>
                    <a:pt x="96000" y="62975"/>
                    <a:pt x="96000" y="62975"/>
                  </a:cubicBezTo>
                  <a:cubicBezTo>
                    <a:pt x="104470" y="62975"/>
                    <a:pt x="111058" y="56033"/>
                    <a:pt x="111058" y="47107"/>
                  </a:cubicBezTo>
                  <a:cubicBezTo>
                    <a:pt x="111058" y="45123"/>
                    <a:pt x="110117" y="43636"/>
                    <a:pt x="108235" y="43636"/>
                  </a:cubicBezTo>
                  <a:cubicBezTo>
                    <a:pt x="106823" y="43636"/>
                    <a:pt x="105411" y="45123"/>
                    <a:pt x="105411" y="47107"/>
                  </a:cubicBezTo>
                  <a:cubicBezTo>
                    <a:pt x="105411" y="52066"/>
                    <a:pt x="101176" y="56528"/>
                    <a:pt x="96000" y="56528"/>
                  </a:cubicBezTo>
                  <a:cubicBezTo>
                    <a:pt x="91764" y="56528"/>
                    <a:pt x="91764" y="56528"/>
                    <a:pt x="91764" y="56528"/>
                  </a:cubicBezTo>
                  <a:cubicBezTo>
                    <a:pt x="91764" y="53553"/>
                    <a:pt x="91764" y="53553"/>
                    <a:pt x="91764" y="53553"/>
                  </a:cubicBezTo>
                  <a:cubicBezTo>
                    <a:pt x="91764" y="44132"/>
                    <a:pt x="99294" y="36198"/>
                    <a:pt x="108235" y="36198"/>
                  </a:cubicBezTo>
                  <a:cubicBezTo>
                    <a:pt x="110117" y="36198"/>
                    <a:pt x="111058" y="34710"/>
                    <a:pt x="111058" y="32727"/>
                  </a:cubicBezTo>
                  <a:cubicBezTo>
                    <a:pt x="111058" y="31239"/>
                    <a:pt x="110117" y="29752"/>
                    <a:pt x="108235" y="29752"/>
                  </a:cubicBezTo>
                  <a:cubicBezTo>
                    <a:pt x="105882" y="29752"/>
                    <a:pt x="104000" y="30247"/>
                    <a:pt x="101647" y="30743"/>
                  </a:cubicBezTo>
                  <a:cubicBezTo>
                    <a:pt x="100235" y="25289"/>
                    <a:pt x="95529" y="20826"/>
                    <a:pt x="89882" y="20826"/>
                  </a:cubicBezTo>
                  <a:cubicBezTo>
                    <a:pt x="88000" y="20826"/>
                    <a:pt x="86588" y="22314"/>
                    <a:pt x="86588" y="24297"/>
                  </a:cubicBezTo>
                  <a:cubicBezTo>
                    <a:pt x="86588" y="26280"/>
                    <a:pt x="88000" y="27768"/>
                    <a:pt x="89882" y="27768"/>
                  </a:cubicBezTo>
                  <a:cubicBezTo>
                    <a:pt x="93176" y="27768"/>
                    <a:pt x="95529" y="30247"/>
                    <a:pt x="96000" y="33719"/>
                  </a:cubicBezTo>
                  <a:cubicBezTo>
                    <a:pt x="93176" y="35702"/>
                    <a:pt x="90823" y="38181"/>
                    <a:pt x="89411" y="40661"/>
                  </a:cubicBezTo>
                  <a:cubicBezTo>
                    <a:pt x="84705" y="29256"/>
                    <a:pt x="73411" y="21322"/>
                    <a:pt x="61176" y="21322"/>
                  </a:cubicBezTo>
                  <a:cubicBezTo>
                    <a:pt x="58352" y="21322"/>
                    <a:pt x="58352" y="21322"/>
                    <a:pt x="58352" y="21322"/>
                  </a:cubicBezTo>
                  <a:cubicBezTo>
                    <a:pt x="58352" y="19338"/>
                    <a:pt x="58352" y="19338"/>
                    <a:pt x="58352" y="19338"/>
                  </a:cubicBezTo>
                  <a:cubicBezTo>
                    <a:pt x="58352" y="16363"/>
                    <a:pt x="60705" y="13388"/>
                    <a:pt x="64000" y="13388"/>
                  </a:cubicBezTo>
                  <a:cubicBezTo>
                    <a:pt x="65411" y="13388"/>
                    <a:pt x="66823" y="12396"/>
                    <a:pt x="66823" y="10413"/>
                  </a:cubicBezTo>
                  <a:cubicBezTo>
                    <a:pt x="66823" y="7933"/>
                    <a:pt x="65411" y="6942"/>
                    <a:pt x="64000" y="6942"/>
                  </a:cubicBezTo>
                  <a:cubicBezTo>
                    <a:pt x="57411" y="6942"/>
                    <a:pt x="52235" y="12892"/>
                    <a:pt x="52235" y="19338"/>
                  </a:cubicBezTo>
                  <a:cubicBezTo>
                    <a:pt x="52235" y="21322"/>
                    <a:pt x="52235" y="21322"/>
                    <a:pt x="52235" y="21322"/>
                  </a:cubicBezTo>
                  <a:cubicBezTo>
                    <a:pt x="45176" y="21322"/>
                    <a:pt x="45176" y="21322"/>
                    <a:pt x="45176" y="21322"/>
                  </a:cubicBezTo>
                  <a:cubicBezTo>
                    <a:pt x="45176" y="21322"/>
                    <a:pt x="45176" y="21322"/>
                    <a:pt x="45176" y="21322"/>
                  </a:cubicBezTo>
                  <a:cubicBezTo>
                    <a:pt x="37647" y="21322"/>
                    <a:pt x="31058" y="25289"/>
                    <a:pt x="27294" y="31735"/>
                  </a:cubicBezTo>
                  <a:cubicBezTo>
                    <a:pt x="24000" y="31239"/>
                    <a:pt x="21647" y="28264"/>
                    <a:pt x="21647" y="25289"/>
                  </a:cubicBezTo>
                  <a:cubicBezTo>
                    <a:pt x="21647" y="23305"/>
                    <a:pt x="20705" y="21818"/>
                    <a:pt x="18823" y="21818"/>
                  </a:cubicBezTo>
                  <a:cubicBezTo>
                    <a:pt x="16941" y="21818"/>
                    <a:pt x="16000" y="23305"/>
                    <a:pt x="16000" y="25289"/>
                  </a:cubicBezTo>
                  <a:cubicBezTo>
                    <a:pt x="16000" y="30743"/>
                    <a:pt x="19294" y="35702"/>
                    <a:pt x="24470" y="37685"/>
                  </a:cubicBezTo>
                  <a:cubicBezTo>
                    <a:pt x="24000" y="39669"/>
                    <a:pt x="23529" y="42148"/>
                    <a:pt x="23529" y="44132"/>
                  </a:cubicBezTo>
                  <a:cubicBezTo>
                    <a:pt x="23529" y="46115"/>
                    <a:pt x="24941" y="47603"/>
                    <a:pt x="26352" y="47603"/>
                  </a:cubicBezTo>
                  <a:cubicBezTo>
                    <a:pt x="28235" y="47603"/>
                    <a:pt x="29647" y="46115"/>
                    <a:pt x="29647" y="44132"/>
                  </a:cubicBezTo>
                  <a:cubicBezTo>
                    <a:pt x="29647" y="39669"/>
                    <a:pt x="31529" y="35702"/>
                    <a:pt x="34352" y="32727"/>
                  </a:cubicBezTo>
                  <a:cubicBezTo>
                    <a:pt x="36235" y="38677"/>
                    <a:pt x="41411" y="43140"/>
                    <a:pt x="47529" y="43140"/>
                  </a:cubicBezTo>
                  <a:cubicBezTo>
                    <a:pt x="49411" y="43140"/>
                    <a:pt x="50823" y="41652"/>
                    <a:pt x="50823" y="39669"/>
                  </a:cubicBezTo>
                  <a:cubicBezTo>
                    <a:pt x="50823" y="38181"/>
                    <a:pt x="49411" y="36694"/>
                    <a:pt x="47529" y="36694"/>
                  </a:cubicBezTo>
                  <a:cubicBezTo>
                    <a:pt x="43294" y="36694"/>
                    <a:pt x="40000" y="33223"/>
                    <a:pt x="39529" y="28760"/>
                  </a:cubicBezTo>
                  <a:cubicBezTo>
                    <a:pt x="41411" y="28264"/>
                    <a:pt x="43294" y="27768"/>
                    <a:pt x="45176" y="27768"/>
                  </a:cubicBezTo>
                  <a:cubicBezTo>
                    <a:pt x="61176" y="27768"/>
                    <a:pt x="61176" y="27768"/>
                    <a:pt x="61176" y="27768"/>
                  </a:cubicBezTo>
                  <a:cubicBezTo>
                    <a:pt x="65882" y="27768"/>
                    <a:pt x="70588" y="29256"/>
                    <a:pt x="74352" y="32231"/>
                  </a:cubicBezTo>
                  <a:cubicBezTo>
                    <a:pt x="62117" y="34214"/>
                    <a:pt x="52235" y="42644"/>
                    <a:pt x="47058" y="54049"/>
                  </a:cubicBezTo>
                  <a:cubicBezTo>
                    <a:pt x="36235" y="54049"/>
                    <a:pt x="36235" y="54049"/>
                    <a:pt x="36235" y="54049"/>
                  </a:cubicBezTo>
                  <a:cubicBezTo>
                    <a:pt x="36235" y="54049"/>
                    <a:pt x="36235" y="54049"/>
                    <a:pt x="36235" y="54049"/>
                  </a:cubicBezTo>
                  <a:cubicBezTo>
                    <a:pt x="35764" y="54049"/>
                    <a:pt x="35764" y="54049"/>
                    <a:pt x="35764" y="54049"/>
                  </a:cubicBezTo>
                  <a:cubicBezTo>
                    <a:pt x="35764" y="54049"/>
                    <a:pt x="35764" y="54049"/>
                    <a:pt x="35764" y="54049"/>
                  </a:cubicBezTo>
                  <a:cubicBezTo>
                    <a:pt x="23529" y="54049"/>
                    <a:pt x="23529" y="54049"/>
                    <a:pt x="23529" y="54049"/>
                  </a:cubicBezTo>
                  <a:cubicBezTo>
                    <a:pt x="17411" y="54049"/>
                    <a:pt x="12235" y="49090"/>
                    <a:pt x="12235" y="42148"/>
                  </a:cubicBezTo>
                  <a:cubicBezTo>
                    <a:pt x="12235" y="40661"/>
                    <a:pt x="10823" y="39173"/>
                    <a:pt x="9411" y="39173"/>
                  </a:cubicBezTo>
                  <a:cubicBezTo>
                    <a:pt x="7529" y="39173"/>
                    <a:pt x="6117" y="40661"/>
                    <a:pt x="6117" y="42148"/>
                  </a:cubicBezTo>
                  <a:cubicBezTo>
                    <a:pt x="6117" y="52561"/>
                    <a:pt x="14117" y="60495"/>
                    <a:pt x="23529" y="60495"/>
                  </a:cubicBezTo>
                  <a:cubicBezTo>
                    <a:pt x="24470" y="60495"/>
                    <a:pt x="24470" y="60495"/>
                    <a:pt x="24470" y="60495"/>
                  </a:cubicBezTo>
                  <a:cubicBezTo>
                    <a:pt x="22588" y="62975"/>
                    <a:pt x="21647" y="65950"/>
                    <a:pt x="21647" y="69421"/>
                  </a:cubicBezTo>
                  <a:cubicBezTo>
                    <a:pt x="21647" y="70909"/>
                    <a:pt x="23058" y="72396"/>
                    <a:pt x="24941" y="72396"/>
                  </a:cubicBezTo>
                  <a:cubicBezTo>
                    <a:pt x="26352" y="72396"/>
                    <a:pt x="27764" y="70909"/>
                    <a:pt x="27764" y="69421"/>
                  </a:cubicBezTo>
                  <a:cubicBezTo>
                    <a:pt x="27764" y="64462"/>
                    <a:pt x="31529" y="60495"/>
                    <a:pt x="36235" y="60495"/>
                  </a:cubicBezTo>
                  <a:cubicBezTo>
                    <a:pt x="36235" y="60495"/>
                    <a:pt x="36235" y="60495"/>
                    <a:pt x="36235" y="60495"/>
                  </a:cubicBezTo>
                  <a:cubicBezTo>
                    <a:pt x="45176" y="60495"/>
                    <a:pt x="45176" y="60495"/>
                    <a:pt x="45176" y="60495"/>
                  </a:cubicBezTo>
                  <a:cubicBezTo>
                    <a:pt x="44235" y="63966"/>
                    <a:pt x="43764" y="67438"/>
                    <a:pt x="43764" y="70909"/>
                  </a:cubicBezTo>
                  <a:cubicBezTo>
                    <a:pt x="43764" y="72892"/>
                    <a:pt x="45176" y="73884"/>
                    <a:pt x="46588" y="73884"/>
                  </a:cubicBezTo>
                  <a:cubicBezTo>
                    <a:pt x="48470" y="73884"/>
                    <a:pt x="49882" y="72892"/>
                    <a:pt x="49882" y="70909"/>
                  </a:cubicBezTo>
                  <a:cubicBezTo>
                    <a:pt x="49882" y="61983"/>
                    <a:pt x="53176" y="53553"/>
                    <a:pt x="58823" y="47603"/>
                  </a:cubicBezTo>
                  <a:cubicBezTo>
                    <a:pt x="66352" y="48099"/>
                    <a:pt x="72000" y="54545"/>
                    <a:pt x="72000" y="62479"/>
                  </a:cubicBezTo>
                  <a:cubicBezTo>
                    <a:pt x="72000" y="64462"/>
                    <a:pt x="73411" y="65950"/>
                    <a:pt x="75294" y="65950"/>
                  </a:cubicBezTo>
                  <a:cubicBezTo>
                    <a:pt x="76705" y="65950"/>
                    <a:pt x="78117" y="64462"/>
                    <a:pt x="78117" y="62479"/>
                  </a:cubicBezTo>
                  <a:cubicBezTo>
                    <a:pt x="78117" y="53553"/>
                    <a:pt x="72470" y="45619"/>
                    <a:pt x="64941" y="42644"/>
                  </a:cubicBezTo>
                  <a:cubicBezTo>
                    <a:pt x="69176" y="39669"/>
                    <a:pt x="74352" y="37685"/>
                    <a:pt x="80470" y="37685"/>
                  </a:cubicBezTo>
                  <a:cubicBezTo>
                    <a:pt x="83764" y="42148"/>
                    <a:pt x="85647" y="47107"/>
                    <a:pt x="85647" y="53057"/>
                  </a:cubicBezTo>
                  <a:cubicBezTo>
                    <a:pt x="85647" y="79338"/>
                    <a:pt x="85647" y="79338"/>
                    <a:pt x="85647" y="79338"/>
                  </a:cubicBezTo>
                  <a:cubicBezTo>
                    <a:pt x="84235" y="80330"/>
                    <a:pt x="82823" y="81818"/>
                    <a:pt x="81882" y="83305"/>
                  </a:cubicBezTo>
                  <a:cubicBezTo>
                    <a:pt x="72941" y="82314"/>
                    <a:pt x="66823" y="74876"/>
                    <a:pt x="66823" y="66446"/>
                  </a:cubicBezTo>
                  <a:cubicBezTo>
                    <a:pt x="66823" y="64462"/>
                    <a:pt x="65411" y="62975"/>
                    <a:pt x="63529" y="62975"/>
                  </a:cubicBezTo>
                  <a:cubicBezTo>
                    <a:pt x="62117" y="62975"/>
                    <a:pt x="60705" y="64462"/>
                    <a:pt x="60705" y="66446"/>
                  </a:cubicBezTo>
                  <a:cubicBezTo>
                    <a:pt x="60705" y="77355"/>
                    <a:pt x="68235" y="86776"/>
                    <a:pt x="78117" y="89256"/>
                  </a:cubicBezTo>
                  <a:cubicBezTo>
                    <a:pt x="77647" y="90743"/>
                    <a:pt x="77647" y="92727"/>
                    <a:pt x="77647" y="94710"/>
                  </a:cubicBezTo>
                  <a:cubicBezTo>
                    <a:pt x="77647" y="94710"/>
                    <a:pt x="77647" y="94710"/>
                    <a:pt x="77647" y="94710"/>
                  </a:cubicBezTo>
                  <a:cubicBezTo>
                    <a:pt x="77647" y="95206"/>
                    <a:pt x="77647" y="95206"/>
                    <a:pt x="77647" y="95206"/>
                  </a:cubicBezTo>
                  <a:cubicBezTo>
                    <a:pt x="77647" y="120000"/>
                    <a:pt x="77647" y="120000"/>
                    <a:pt x="77647" y="120000"/>
                  </a:cubicBezTo>
                  <a:cubicBezTo>
                    <a:pt x="73411" y="120000"/>
                    <a:pt x="73411" y="120000"/>
                    <a:pt x="73411" y="120000"/>
                  </a:cubicBezTo>
                  <a:cubicBezTo>
                    <a:pt x="71058" y="120000"/>
                    <a:pt x="69647" y="118512"/>
                    <a:pt x="69647" y="116528"/>
                  </a:cubicBezTo>
                  <a:cubicBezTo>
                    <a:pt x="69647" y="97190"/>
                    <a:pt x="69647" y="97190"/>
                    <a:pt x="69647" y="97190"/>
                  </a:cubicBezTo>
                  <a:cubicBezTo>
                    <a:pt x="64470" y="94214"/>
                    <a:pt x="60705" y="89752"/>
                    <a:pt x="58352" y="84297"/>
                  </a:cubicBezTo>
                  <a:cubicBezTo>
                    <a:pt x="56470" y="84793"/>
                    <a:pt x="54588" y="85289"/>
                    <a:pt x="52705" y="85289"/>
                  </a:cubicBezTo>
                  <a:cubicBezTo>
                    <a:pt x="47529" y="85289"/>
                    <a:pt x="42823" y="82809"/>
                    <a:pt x="40000" y="79338"/>
                  </a:cubicBezTo>
                  <a:cubicBezTo>
                    <a:pt x="37647" y="79834"/>
                    <a:pt x="34823" y="80330"/>
                    <a:pt x="32470" y="80330"/>
                  </a:cubicBezTo>
                  <a:cubicBezTo>
                    <a:pt x="14588" y="80330"/>
                    <a:pt x="0" y="64958"/>
                    <a:pt x="0" y="46115"/>
                  </a:cubicBezTo>
                  <a:cubicBezTo>
                    <a:pt x="0" y="27272"/>
                    <a:pt x="14588" y="11900"/>
                    <a:pt x="32470" y="11900"/>
                  </a:cubicBezTo>
                  <a:cubicBezTo>
                    <a:pt x="35294" y="11900"/>
                    <a:pt x="38117" y="12396"/>
                    <a:pt x="40941" y="13388"/>
                  </a:cubicBezTo>
                  <a:cubicBezTo>
                    <a:pt x="44705" y="5454"/>
                    <a:pt x="51764" y="0"/>
                    <a:pt x="60235" y="0"/>
                  </a:cubicBezTo>
                  <a:cubicBezTo>
                    <a:pt x="69176" y="0"/>
                    <a:pt x="76705" y="5454"/>
                    <a:pt x="80470" y="14380"/>
                  </a:cubicBezTo>
                  <a:cubicBezTo>
                    <a:pt x="83294" y="13388"/>
                    <a:pt x="86117" y="12892"/>
                    <a:pt x="89411" y="12892"/>
                  </a:cubicBezTo>
                  <a:cubicBezTo>
                    <a:pt x="106352" y="12892"/>
                    <a:pt x="120000" y="27272"/>
                    <a:pt x="120000" y="4512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grpSp>
      <p:grpSp>
        <p:nvGrpSpPr>
          <p:cNvPr id="2609" name="Google Shape;2609;p326"/>
          <p:cNvGrpSpPr/>
          <p:nvPr/>
        </p:nvGrpSpPr>
        <p:grpSpPr>
          <a:xfrm>
            <a:off x="59125" y="834277"/>
            <a:ext cx="391500" cy="387387"/>
            <a:chOff x="95517" y="2340124"/>
            <a:chExt cx="391500" cy="387000"/>
          </a:xfrm>
        </p:grpSpPr>
        <p:sp>
          <p:nvSpPr>
            <p:cNvPr id="2610" name="Google Shape;2610;p326"/>
            <p:cNvSpPr/>
            <p:nvPr/>
          </p:nvSpPr>
          <p:spPr>
            <a:xfrm>
              <a:off x="95517" y="2340124"/>
              <a:ext cx="391500" cy="387000"/>
            </a:xfrm>
            <a:prstGeom prst="ellipse">
              <a:avLst/>
            </a:prstGeom>
            <a:solidFill>
              <a:srgbClr val="0070C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2611" name="Google Shape;2611;p326"/>
            <p:cNvSpPr/>
            <p:nvPr/>
          </p:nvSpPr>
          <p:spPr>
            <a:xfrm>
              <a:off x="138125" y="2408823"/>
              <a:ext cx="306300" cy="246000"/>
            </a:xfrm>
            <a:custGeom>
              <a:avLst/>
              <a:gdLst/>
              <a:ahLst/>
              <a:cxnLst/>
              <a:rect l="l" t="t" r="r" b="b"/>
              <a:pathLst>
                <a:path w="120000" h="120000" extrusionOk="0">
                  <a:moveTo>
                    <a:pt x="59516" y="42985"/>
                  </a:moveTo>
                  <a:cubicBezTo>
                    <a:pt x="52741" y="42985"/>
                    <a:pt x="45483" y="46567"/>
                    <a:pt x="45483" y="55970"/>
                  </a:cubicBezTo>
                  <a:cubicBezTo>
                    <a:pt x="45483" y="57761"/>
                    <a:pt x="44032" y="59104"/>
                    <a:pt x="42580" y="59104"/>
                  </a:cubicBezTo>
                  <a:cubicBezTo>
                    <a:pt x="40645" y="59104"/>
                    <a:pt x="39193" y="57761"/>
                    <a:pt x="39193" y="55970"/>
                  </a:cubicBezTo>
                  <a:cubicBezTo>
                    <a:pt x="39193" y="42985"/>
                    <a:pt x="49838" y="37164"/>
                    <a:pt x="59516" y="37164"/>
                  </a:cubicBezTo>
                  <a:cubicBezTo>
                    <a:pt x="60967" y="37164"/>
                    <a:pt x="62419" y="38507"/>
                    <a:pt x="62419" y="39850"/>
                  </a:cubicBezTo>
                  <a:cubicBezTo>
                    <a:pt x="62419" y="41641"/>
                    <a:pt x="60967" y="42985"/>
                    <a:pt x="59516" y="42985"/>
                  </a:cubicBezTo>
                  <a:close/>
                  <a:moveTo>
                    <a:pt x="60483" y="28656"/>
                  </a:moveTo>
                  <a:cubicBezTo>
                    <a:pt x="40161" y="28656"/>
                    <a:pt x="30967" y="42985"/>
                    <a:pt x="30967" y="56417"/>
                  </a:cubicBezTo>
                  <a:cubicBezTo>
                    <a:pt x="30967" y="64925"/>
                    <a:pt x="34838" y="69850"/>
                    <a:pt x="38225" y="74328"/>
                  </a:cubicBezTo>
                  <a:cubicBezTo>
                    <a:pt x="42580" y="79253"/>
                    <a:pt x="46935" y="84626"/>
                    <a:pt x="46935" y="97611"/>
                  </a:cubicBezTo>
                  <a:cubicBezTo>
                    <a:pt x="46935" y="100298"/>
                    <a:pt x="49354" y="102537"/>
                    <a:pt x="52258" y="102537"/>
                  </a:cubicBezTo>
                  <a:cubicBezTo>
                    <a:pt x="68225" y="102537"/>
                    <a:pt x="68225" y="102537"/>
                    <a:pt x="68225" y="102537"/>
                  </a:cubicBezTo>
                  <a:cubicBezTo>
                    <a:pt x="71129" y="102537"/>
                    <a:pt x="73548" y="100298"/>
                    <a:pt x="73548" y="97611"/>
                  </a:cubicBezTo>
                  <a:cubicBezTo>
                    <a:pt x="73548" y="84626"/>
                    <a:pt x="77903" y="79253"/>
                    <a:pt x="82258" y="74328"/>
                  </a:cubicBezTo>
                  <a:cubicBezTo>
                    <a:pt x="85645" y="69850"/>
                    <a:pt x="89516" y="64925"/>
                    <a:pt x="89516" y="56417"/>
                  </a:cubicBezTo>
                  <a:cubicBezTo>
                    <a:pt x="89516" y="42985"/>
                    <a:pt x="80322" y="28656"/>
                    <a:pt x="60483" y="28656"/>
                  </a:cubicBezTo>
                  <a:close/>
                  <a:moveTo>
                    <a:pt x="91935" y="9402"/>
                  </a:moveTo>
                  <a:cubicBezTo>
                    <a:pt x="90000" y="8059"/>
                    <a:pt x="87096" y="8955"/>
                    <a:pt x="86129" y="10746"/>
                  </a:cubicBezTo>
                  <a:cubicBezTo>
                    <a:pt x="80322" y="19701"/>
                    <a:pt x="80322" y="19701"/>
                    <a:pt x="80322" y="19701"/>
                  </a:cubicBezTo>
                  <a:cubicBezTo>
                    <a:pt x="79354" y="21492"/>
                    <a:pt x="79838" y="24179"/>
                    <a:pt x="82258" y="25074"/>
                  </a:cubicBezTo>
                  <a:cubicBezTo>
                    <a:pt x="82741" y="25522"/>
                    <a:pt x="83709" y="25522"/>
                    <a:pt x="84193" y="25522"/>
                  </a:cubicBezTo>
                  <a:cubicBezTo>
                    <a:pt x="85645" y="25522"/>
                    <a:pt x="87096" y="25074"/>
                    <a:pt x="88064" y="23731"/>
                  </a:cubicBezTo>
                  <a:cubicBezTo>
                    <a:pt x="93870" y="14776"/>
                    <a:pt x="93870" y="14776"/>
                    <a:pt x="93870" y="14776"/>
                  </a:cubicBezTo>
                  <a:cubicBezTo>
                    <a:pt x="94838" y="12985"/>
                    <a:pt x="94354" y="10298"/>
                    <a:pt x="91935" y="9402"/>
                  </a:cubicBezTo>
                  <a:close/>
                  <a:moveTo>
                    <a:pt x="116612" y="56865"/>
                  </a:moveTo>
                  <a:cubicBezTo>
                    <a:pt x="108387" y="56865"/>
                    <a:pt x="108387" y="56865"/>
                    <a:pt x="108387" y="56865"/>
                  </a:cubicBezTo>
                  <a:cubicBezTo>
                    <a:pt x="106451" y="56865"/>
                    <a:pt x="104516" y="58208"/>
                    <a:pt x="104516" y="60000"/>
                  </a:cubicBezTo>
                  <a:cubicBezTo>
                    <a:pt x="104516" y="62238"/>
                    <a:pt x="106451" y="63582"/>
                    <a:pt x="108387" y="63582"/>
                  </a:cubicBezTo>
                  <a:cubicBezTo>
                    <a:pt x="116612" y="63582"/>
                    <a:pt x="116612" y="63582"/>
                    <a:pt x="116612" y="63582"/>
                  </a:cubicBezTo>
                  <a:cubicBezTo>
                    <a:pt x="118548" y="63582"/>
                    <a:pt x="120000" y="62238"/>
                    <a:pt x="120000" y="60000"/>
                  </a:cubicBezTo>
                  <a:cubicBezTo>
                    <a:pt x="120000" y="58208"/>
                    <a:pt x="118548" y="56865"/>
                    <a:pt x="116612" y="56865"/>
                  </a:cubicBezTo>
                  <a:close/>
                  <a:moveTo>
                    <a:pt x="102096" y="41641"/>
                  </a:moveTo>
                  <a:cubicBezTo>
                    <a:pt x="102580" y="41641"/>
                    <a:pt x="103064" y="41194"/>
                    <a:pt x="103548" y="40746"/>
                  </a:cubicBezTo>
                  <a:cubicBezTo>
                    <a:pt x="112258" y="36716"/>
                    <a:pt x="112258" y="36716"/>
                    <a:pt x="112258" y="36716"/>
                  </a:cubicBezTo>
                  <a:cubicBezTo>
                    <a:pt x="113709" y="35373"/>
                    <a:pt x="114677" y="33582"/>
                    <a:pt x="113225" y="31791"/>
                  </a:cubicBezTo>
                  <a:cubicBezTo>
                    <a:pt x="112258" y="30000"/>
                    <a:pt x="110322" y="29552"/>
                    <a:pt x="108387" y="30447"/>
                  </a:cubicBezTo>
                  <a:cubicBezTo>
                    <a:pt x="100161" y="34925"/>
                    <a:pt x="100161" y="34925"/>
                    <a:pt x="100161" y="34925"/>
                  </a:cubicBezTo>
                  <a:cubicBezTo>
                    <a:pt x="98225" y="35820"/>
                    <a:pt x="97741" y="38059"/>
                    <a:pt x="98709" y="39850"/>
                  </a:cubicBezTo>
                  <a:cubicBezTo>
                    <a:pt x="99677" y="40746"/>
                    <a:pt x="100645" y="41641"/>
                    <a:pt x="102096" y="41641"/>
                  </a:cubicBezTo>
                  <a:close/>
                  <a:moveTo>
                    <a:pt x="107903" y="82388"/>
                  </a:moveTo>
                  <a:cubicBezTo>
                    <a:pt x="103548" y="80149"/>
                    <a:pt x="103548" y="80149"/>
                    <a:pt x="103548" y="80149"/>
                  </a:cubicBezTo>
                  <a:cubicBezTo>
                    <a:pt x="102096" y="79253"/>
                    <a:pt x="100161" y="79701"/>
                    <a:pt x="99193" y="81044"/>
                  </a:cubicBezTo>
                  <a:cubicBezTo>
                    <a:pt x="98225" y="82388"/>
                    <a:pt x="98709" y="84179"/>
                    <a:pt x="100645" y="85074"/>
                  </a:cubicBezTo>
                  <a:cubicBezTo>
                    <a:pt x="105000" y="87313"/>
                    <a:pt x="105000" y="87313"/>
                    <a:pt x="105000" y="87313"/>
                  </a:cubicBezTo>
                  <a:cubicBezTo>
                    <a:pt x="105000" y="87761"/>
                    <a:pt x="105967" y="87761"/>
                    <a:pt x="106451" y="87761"/>
                  </a:cubicBezTo>
                  <a:cubicBezTo>
                    <a:pt x="107419" y="87761"/>
                    <a:pt x="108387" y="87313"/>
                    <a:pt x="108870" y="86417"/>
                  </a:cubicBezTo>
                  <a:cubicBezTo>
                    <a:pt x="109838" y="85074"/>
                    <a:pt x="109354" y="83283"/>
                    <a:pt x="107903" y="82388"/>
                  </a:cubicBezTo>
                  <a:close/>
                  <a:moveTo>
                    <a:pt x="60483" y="19701"/>
                  </a:moveTo>
                  <a:cubicBezTo>
                    <a:pt x="62903" y="19701"/>
                    <a:pt x="64354" y="17910"/>
                    <a:pt x="64354" y="15671"/>
                  </a:cubicBezTo>
                  <a:cubicBezTo>
                    <a:pt x="64354" y="4029"/>
                    <a:pt x="64354" y="4029"/>
                    <a:pt x="64354" y="4029"/>
                  </a:cubicBezTo>
                  <a:cubicBezTo>
                    <a:pt x="64354" y="1791"/>
                    <a:pt x="62903" y="0"/>
                    <a:pt x="60483" y="0"/>
                  </a:cubicBezTo>
                  <a:cubicBezTo>
                    <a:pt x="57580" y="0"/>
                    <a:pt x="56129" y="1791"/>
                    <a:pt x="56129" y="4029"/>
                  </a:cubicBezTo>
                  <a:cubicBezTo>
                    <a:pt x="56129" y="15671"/>
                    <a:pt x="56129" y="15671"/>
                    <a:pt x="56129" y="15671"/>
                  </a:cubicBezTo>
                  <a:cubicBezTo>
                    <a:pt x="56129" y="17910"/>
                    <a:pt x="57580" y="19701"/>
                    <a:pt x="60483" y="19701"/>
                  </a:cubicBezTo>
                  <a:close/>
                  <a:moveTo>
                    <a:pt x="15967" y="60000"/>
                  </a:moveTo>
                  <a:cubicBezTo>
                    <a:pt x="15967" y="58208"/>
                    <a:pt x="14032" y="56865"/>
                    <a:pt x="12096" y="56865"/>
                  </a:cubicBezTo>
                  <a:cubicBezTo>
                    <a:pt x="3870" y="56865"/>
                    <a:pt x="3870" y="56865"/>
                    <a:pt x="3870" y="56865"/>
                  </a:cubicBezTo>
                  <a:cubicBezTo>
                    <a:pt x="1935" y="56865"/>
                    <a:pt x="0" y="58208"/>
                    <a:pt x="0" y="60000"/>
                  </a:cubicBezTo>
                  <a:cubicBezTo>
                    <a:pt x="0" y="62238"/>
                    <a:pt x="1935" y="63582"/>
                    <a:pt x="3870" y="63582"/>
                  </a:cubicBezTo>
                  <a:cubicBezTo>
                    <a:pt x="12096" y="63582"/>
                    <a:pt x="12096" y="63582"/>
                    <a:pt x="12096" y="63582"/>
                  </a:cubicBezTo>
                  <a:cubicBezTo>
                    <a:pt x="14032" y="63582"/>
                    <a:pt x="15967" y="62238"/>
                    <a:pt x="15967" y="60000"/>
                  </a:cubicBezTo>
                  <a:close/>
                  <a:moveTo>
                    <a:pt x="16935" y="80149"/>
                  </a:moveTo>
                  <a:cubicBezTo>
                    <a:pt x="12580" y="82388"/>
                    <a:pt x="12580" y="82388"/>
                    <a:pt x="12580" y="82388"/>
                  </a:cubicBezTo>
                  <a:cubicBezTo>
                    <a:pt x="11129" y="83283"/>
                    <a:pt x="10645" y="85074"/>
                    <a:pt x="11612" y="86417"/>
                  </a:cubicBezTo>
                  <a:cubicBezTo>
                    <a:pt x="12096" y="87313"/>
                    <a:pt x="13064" y="87761"/>
                    <a:pt x="14032" y="87761"/>
                  </a:cubicBezTo>
                  <a:cubicBezTo>
                    <a:pt x="14516" y="87761"/>
                    <a:pt x="15483" y="87761"/>
                    <a:pt x="15483" y="87313"/>
                  </a:cubicBezTo>
                  <a:cubicBezTo>
                    <a:pt x="19838" y="85074"/>
                    <a:pt x="19838" y="85074"/>
                    <a:pt x="19838" y="85074"/>
                  </a:cubicBezTo>
                  <a:cubicBezTo>
                    <a:pt x="21774" y="84179"/>
                    <a:pt x="22258" y="82388"/>
                    <a:pt x="21290" y="81044"/>
                  </a:cubicBezTo>
                  <a:cubicBezTo>
                    <a:pt x="20322" y="79701"/>
                    <a:pt x="18387" y="79253"/>
                    <a:pt x="16935" y="80149"/>
                  </a:cubicBezTo>
                  <a:close/>
                  <a:moveTo>
                    <a:pt x="65806" y="114179"/>
                  </a:moveTo>
                  <a:cubicBezTo>
                    <a:pt x="54677" y="114179"/>
                    <a:pt x="54677" y="114179"/>
                    <a:pt x="54677" y="114179"/>
                  </a:cubicBezTo>
                  <a:cubicBezTo>
                    <a:pt x="52741" y="114179"/>
                    <a:pt x="51290" y="115522"/>
                    <a:pt x="51290" y="117313"/>
                  </a:cubicBezTo>
                  <a:cubicBezTo>
                    <a:pt x="51290" y="118656"/>
                    <a:pt x="52741" y="120000"/>
                    <a:pt x="54677" y="120000"/>
                  </a:cubicBezTo>
                  <a:cubicBezTo>
                    <a:pt x="65806" y="120000"/>
                    <a:pt x="65806" y="120000"/>
                    <a:pt x="65806" y="120000"/>
                  </a:cubicBezTo>
                  <a:cubicBezTo>
                    <a:pt x="67741" y="120000"/>
                    <a:pt x="69193" y="118656"/>
                    <a:pt x="69193" y="117313"/>
                  </a:cubicBezTo>
                  <a:cubicBezTo>
                    <a:pt x="69193" y="115522"/>
                    <a:pt x="67741" y="114179"/>
                    <a:pt x="65806" y="114179"/>
                  </a:cubicBezTo>
                  <a:close/>
                  <a:moveTo>
                    <a:pt x="69193" y="105671"/>
                  </a:moveTo>
                  <a:cubicBezTo>
                    <a:pt x="51290" y="105671"/>
                    <a:pt x="51290" y="105671"/>
                    <a:pt x="51290" y="105671"/>
                  </a:cubicBezTo>
                  <a:cubicBezTo>
                    <a:pt x="49354" y="105671"/>
                    <a:pt x="48387" y="107014"/>
                    <a:pt x="48387" y="108358"/>
                  </a:cubicBezTo>
                  <a:cubicBezTo>
                    <a:pt x="48387" y="110149"/>
                    <a:pt x="49354" y="111492"/>
                    <a:pt x="51290" y="111492"/>
                  </a:cubicBezTo>
                  <a:cubicBezTo>
                    <a:pt x="69193" y="111492"/>
                    <a:pt x="69193" y="111492"/>
                    <a:pt x="69193" y="111492"/>
                  </a:cubicBezTo>
                  <a:cubicBezTo>
                    <a:pt x="71129" y="111492"/>
                    <a:pt x="72096" y="110149"/>
                    <a:pt x="72096" y="108358"/>
                  </a:cubicBezTo>
                  <a:cubicBezTo>
                    <a:pt x="72096" y="107014"/>
                    <a:pt x="71129" y="105671"/>
                    <a:pt x="69193" y="105671"/>
                  </a:cubicBezTo>
                  <a:close/>
                  <a:moveTo>
                    <a:pt x="20322" y="34925"/>
                  </a:moveTo>
                  <a:cubicBezTo>
                    <a:pt x="12096" y="30447"/>
                    <a:pt x="12096" y="30447"/>
                    <a:pt x="12096" y="30447"/>
                  </a:cubicBezTo>
                  <a:cubicBezTo>
                    <a:pt x="10161" y="29552"/>
                    <a:pt x="8225" y="30000"/>
                    <a:pt x="7258" y="31791"/>
                  </a:cubicBezTo>
                  <a:cubicBezTo>
                    <a:pt x="5806" y="33582"/>
                    <a:pt x="6774" y="35373"/>
                    <a:pt x="8225" y="36716"/>
                  </a:cubicBezTo>
                  <a:cubicBezTo>
                    <a:pt x="16935" y="40746"/>
                    <a:pt x="16935" y="40746"/>
                    <a:pt x="16935" y="40746"/>
                  </a:cubicBezTo>
                  <a:cubicBezTo>
                    <a:pt x="17419" y="41194"/>
                    <a:pt x="17903" y="41641"/>
                    <a:pt x="18387" y="41641"/>
                  </a:cubicBezTo>
                  <a:cubicBezTo>
                    <a:pt x="19838" y="41641"/>
                    <a:pt x="20806" y="40746"/>
                    <a:pt x="21774" y="39850"/>
                  </a:cubicBezTo>
                  <a:cubicBezTo>
                    <a:pt x="22741" y="38059"/>
                    <a:pt x="22258" y="35820"/>
                    <a:pt x="20322" y="34925"/>
                  </a:cubicBezTo>
                  <a:close/>
                  <a:moveTo>
                    <a:pt x="36290" y="25522"/>
                  </a:moveTo>
                  <a:cubicBezTo>
                    <a:pt x="36774" y="25522"/>
                    <a:pt x="37741" y="25522"/>
                    <a:pt x="38225" y="25074"/>
                  </a:cubicBezTo>
                  <a:cubicBezTo>
                    <a:pt x="40645" y="24179"/>
                    <a:pt x="41129" y="21492"/>
                    <a:pt x="40161" y="19701"/>
                  </a:cubicBezTo>
                  <a:cubicBezTo>
                    <a:pt x="34354" y="10746"/>
                    <a:pt x="34354" y="10746"/>
                    <a:pt x="34354" y="10746"/>
                  </a:cubicBezTo>
                  <a:cubicBezTo>
                    <a:pt x="33387" y="8955"/>
                    <a:pt x="30483" y="8059"/>
                    <a:pt x="28548" y="9402"/>
                  </a:cubicBezTo>
                  <a:cubicBezTo>
                    <a:pt x="26129" y="10298"/>
                    <a:pt x="25645" y="12985"/>
                    <a:pt x="26612" y="14776"/>
                  </a:cubicBezTo>
                  <a:cubicBezTo>
                    <a:pt x="32419" y="23731"/>
                    <a:pt x="32419" y="23731"/>
                    <a:pt x="32419" y="23731"/>
                  </a:cubicBezTo>
                  <a:cubicBezTo>
                    <a:pt x="33387" y="25074"/>
                    <a:pt x="34838" y="25522"/>
                    <a:pt x="36290" y="255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 </a:t>
              </a:r>
              <a:endParaRPr sz="800" b="0" i="0" u="none" strike="noStrike" cap="none" dirty="0">
                <a:solidFill>
                  <a:srgbClr val="000000"/>
                </a:solidFill>
                <a:latin typeface="Arial"/>
                <a:ea typeface="Arial"/>
                <a:cs typeface="Arial"/>
                <a:sym typeface="Arial"/>
              </a:endParaRPr>
            </a:p>
          </p:txBody>
        </p:sp>
      </p:grpSp>
      <p:sp>
        <p:nvSpPr>
          <p:cNvPr id="2612" name="Google Shape;2612;p326"/>
          <p:cNvSpPr/>
          <p:nvPr/>
        </p:nvSpPr>
        <p:spPr>
          <a:xfrm>
            <a:off x="249946" y="1329956"/>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Community Enrichment</a:t>
            </a:r>
            <a:endParaRPr sz="800" b="1" i="0" u="none" strike="noStrike" cap="none" dirty="0">
              <a:latin typeface="Arial"/>
              <a:ea typeface="Arial"/>
              <a:cs typeface="Arial"/>
              <a:sym typeface="Arial"/>
            </a:endParaRPr>
          </a:p>
        </p:txBody>
      </p:sp>
      <p:sp>
        <p:nvSpPr>
          <p:cNvPr id="2613" name="Google Shape;2613;p326"/>
          <p:cNvSpPr/>
          <p:nvPr/>
        </p:nvSpPr>
        <p:spPr>
          <a:xfrm>
            <a:off x="249946" y="2227588"/>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Research </a:t>
            </a:r>
            <a:endParaRPr sz="800" b="1" i="0" u="none" strike="noStrike" cap="none" dirty="0">
              <a:latin typeface="Arial"/>
              <a:ea typeface="Arial"/>
              <a:cs typeface="Arial"/>
              <a:sym typeface="Arial"/>
            </a:endParaRPr>
          </a:p>
        </p:txBody>
      </p:sp>
      <p:sp>
        <p:nvSpPr>
          <p:cNvPr id="2614" name="Google Shape;2614;p326"/>
          <p:cNvSpPr/>
          <p:nvPr/>
        </p:nvSpPr>
        <p:spPr>
          <a:xfrm>
            <a:off x="5753056" y="1329956"/>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Employee Engagement</a:t>
            </a:r>
            <a:endParaRPr sz="800" b="1" i="0" u="none" strike="noStrike" cap="none" dirty="0">
              <a:latin typeface="Arial"/>
              <a:ea typeface="Arial"/>
              <a:cs typeface="Arial"/>
              <a:sym typeface="Arial"/>
            </a:endParaRPr>
          </a:p>
        </p:txBody>
      </p:sp>
      <p:sp>
        <p:nvSpPr>
          <p:cNvPr id="2615" name="Google Shape;2615;p326"/>
          <p:cNvSpPr/>
          <p:nvPr/>
        </p:nvSpPr>
        <p:spPr>
          <a:xfrm>
            <a:off x="5784043" y="1757713"/>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Shared Governance </a:t>
            </a:r>
            <a:endParaRPr sz="800" b="1" i="0" u="none" strike="noStrike" cap="none" dirty="0">
              <a:latin typeface="Arial"/>
              <a:ea typeface="Arial"/>
              <a:cs typeface="Arial"/>
              <a:sym typeface="Arial"/>
            </a:endParaRPr>
          </a:p>
        </p:txBody>
      </p:sp>
      <p:sp>
        <p:nvSpPr>
          <p:cNvPr id="2616" name="Google Shape;2616;p326"/>
          <p:cNvSpPr/>
          <p:nvPr/>
        </p:nvSpPr>
        <p:spPr>
          <a:xfrm>
            <a:off x="7522380" y="1329956"/>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Professional / Career Development Programs</a:t>
            </a:r>
            <a:endParaRPr sz="800" b="1" i="0" u="none" strike="noStrike" cap="none" dirty="0">
              <a:latin typeface="Arial"/>
              <a:ea typeface="Arial"/>
              <a:cs typeface="Arial"/>
              <a:sym typeface="Arial"/>
            </a:endParaRPr>
          </a:p>
        </p:txBody>
      </p:sp>
      <p:sp>
        <p:nvSpPr>
          <p:cNvPr id="2617" name="Google Shape;2617;p326"/>
          <p:cNvSpPr/>
          <p:nvPr/>
        </p:nvSpPr>
        <p:spPr>
          <a:xfrm>
            <a:off x="7522380" y="2227588"/>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Learning Opportunities</a:t>
            </a:r>
            <a:endParaRPr sz="800" b="1" i="0" u="none" strike="noStrike" cap="none" dirty="0">
              <a:latin typeface="Arial"/>
              <a:ea typeface="Arial"/>
              <a:cs typeface="Arial"/>
              <a:sym typeface="Arial"/>
            </a:endParaRPr>
          </a:p>
        </p:txBody>
      </p:sp>
      <p:sp>
        <p:nvSpPr>
          <p:cNvPr id="2618" name="Google Shape;2618;p326"/>
          <p:cNvSpPr txBox="1">
            <a:spLocks noGrp="1"/>
          </p:cNvSpPr>
          <p:nvPr>
            <p:ph type="title"/>
          </p:nvPr>
        </p:nvSpPr>
        <p:spPr>
          <a:xfrm>
            <a:off x="628650" y="141413"/>
            <a:ext cx="7886700" cy="5103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
              <a:t>You at the U</a:t>
            </a:r>
            <a:endParaRPr dirty="0"/>
          </a:p>
          <a:p>
            <a:pPr marL="0" lvl="0" indent="0" algn="ctr" rtl="0">
              <a:spcBef>
                <a:spcPts val="0"/>
              </a:spcBef>
              <a:spcAft>
                <a:spcPts val="0"/>
              </a:spcAft>
              <a:buClr>
                <a:schemeClr val="dk1"/>
              </a:buClr>
              <a:buSzPts val="1400"/>
              <a:buFont typeface="Arial"/>
              <a:buNone/>
            </a:pPr>
            <a:r>
              <a:rPr lang="en" sz="1400" b="0" i="1"/>
              <a:t>As an employee of UM, you will...</a:t>
            </a:r>
            <a:endParaRPr dirty="0"/>
          </a:p>
        </p:txBody>
      </p:sp>
      <p:sp>
        <p:nvSpPr>
          <p:cNvPr id="2619" name="Google Shape;2619;p326"/>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5</a:t>
            </a:fld>
            <a:endParaRPr sz="900" b="0" i="0" u="none" strike="noStrike" cap="none" dirty="0">
              <a:solidFill>
                <a:schemeClr val="lt1"/>
              </a:solidFill>
              <a:latin typeface="Arial"/>
              <a:ea typeface="Arial"/>
              <a:cs typeface="Arial"/>
              <a:sym typeface="Arial"/>
            </a:endParaRPr>
          </a:p>
        </p:txBody>
      </p:sp>
      <p:sp>
        <p:nvSpPr>
          <p:cNvPr id="2620" name="Google Shape;2620;p326"/>
          <p:cNvSpPr/>
          <p:nvPr/>
        </p:nvSpPr>
        <p:spPr>
          <a:xfrm>
            <a:off x="240792" y="3201438"/>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Work Satisfaction</a:t>
            </a:r>
            <a:endParaRPr sz="800" b="1" dirty="0"/>
          </a:p>
        </p:txBody>
      </p:sp>
      <p:sp>
        <p:nvSpPr>
          <p:cNvPr id="2621" name="Google Shape;2621;p326"/>
          <p:cNvSpPr/>
          <p:nvPr/>
        </p:nvSpPr>
        <p:spPr>
          <a:xfrm>
            <a:off x="5784029" y="2198163"/>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Leadership Accountability</a:t>
            </a:r>
            <a:endParaRPr sz="800" b="1" dirty="0"/>
          </a:p>
        </p:txBody>
      </p:sp>
      <p:sp>
        <p:nvSpPr>
          <p:cNvPr id="2622" name="Google Shape;2622;p326"/>
          <p:cNvSpPr txBox="1"/>
          <p:nvPr/>
        </p:nvSpPr>
        <p:spPr>
          <a:xfrm>
            <a:off x="247125" y="4069025"/>
            <a:ext cx="324900" cy="198600"/>
          </a:xfrm>
          <a:prstGeom prst="rect">
            <a:avLst/>
          </a:prstGeom>
          <a:solidFill>
            <a:srgbClr val="FFF2CC"/>
          </a:solid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000" dirty="0"/>
          </a:p>
        </p:txBody>
      </p:sp>
      <p:sp>
        <p:nvSpPr>
          <p:cNvPr id="2623" name="Google Shape;2623;p326"/>
          <p:cNvSpPr txBox="1"/>
          <p:nvPr/>
        </p:nvSpPr>
        <p:spPr>
          <a:xfrm>
            <a:off x="575925" y="4002600"/>
            <a:ext cx="1585800" cy="36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dk1"/>
                </a:solidFill>
              </a:rPr>
              <a:t>New item</a:t>
            </a:r>
            <a:r>
              <a:rPr lang="en" sz="800">
                <a:solidFill>
                  <a:schemeClr val="dk1"/>
                </a:solidFill>
              </a:rPr>
              <a:t> added, based on feedback received to date</a:t>
            </a:r>
            <a:endParaRPr sz="800" dirty="0">
              <a:solidFill>
                <a:schemeClr val="dk1"/>
              </a:solidFill>
            </a:endParaRPr>
          </a:p>
        </p:txBody>
      </p:sp>
      <p:sp>
        <p:nvSpPr>
          <p:cNvPr id="2624" name="Google Shape;2624;p326"/>
          <p:cNvSpPr/>
          <p:nvPr/>
        </p:nvSpPr>
        <p:spPr>
          <a:xfrm>
            <a:off x="312671" y="3703572"/>
            <a:ext cx="193800" cy="175800"/>
          </a:xfrm>
          <a:prstGeom prst="star5">
            <a:avLst>
              <a:gd name="adj" fmla="val 19098"/>
              <a:gd name="hf" fmla="val 105146"/>
              <a:gd name="vf" fmla="val 110557"/>
            </a:avLst>
          </a:prstGeom>
          <a:solidFill>
            <a:srgbClr val="F1B82D"/>
          </a:solidFill>
          <a:ln w="9525" cap="flat" cmpd="sng">
            <a:solidFill>
              <a:srgbClr val="2D3D54"/>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625" name="Google Shape;2625;p326"/>
          <p:cNvSpPr txBox="1"/>
          <p:nvPr/>
        </p:nvSpPr>
        <p:spPr>
          <a:xfrm>
            <a:off x="506475" y="3633600"/>
            <a:ext cx="1585800" cy="36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dk1"/>
                </a:solidFill>
              </a:rPr>
              <a:t>Reflected in Faculty &amp; Staff Success Initiatives ($7.5M)</a:t>
            </a:r>
            <a:endParaRPr sz="800" dirty="0">
              <a:solidFill>
                <a:schemeClr val="dk1"/>
              </a:solidFill>
            </a:endParaRPr>
          </a:p>
        </p:txBody>
      </p:sp>
      <p:sp>
        <p:nvSpPr>
          <p:cNvPr id="2626" name="Google Shape;2626;p326"/>
          <p:cNvSpPr/>
          <p:nvPr/>
        </p:nvSpPr>
        <p:spPr>
          <a:xfrm>
            <a:off x="5646671" y="1265172"/>
            <a:ext cx="193800" cy="175800"/>
          </a:xfrm>
          <a:prstGeom prst="star5">
            <a:avLst>
              <a:gd name="adj" fmla="val 19098"/>
              <a:gd name="hf" fmla="val 105146"/>
              <a:gd name="vf" fmla="val 110557"/>
            </a:avLst>
          </a:prstGeom>
          <a:solidFill>
            <a:srgbClr val="F1B82D"/>
          </a:solidFill>
          <a:ln w="9525" cap="flat" cmpd="sng">
            <a:solidFill>
              <a:srgbClr val="2D3D54"/>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627" name="Google Shape;2627;p326"/>
          <p:cNvSpPr/>
          <p:nvPr/>
        </p:nvSpPr>
        <p:spPr>
          <a:xfrm>
            <a:off x="7399271" y="1265172"/>
            <a:ext cx="193800" cy="175800"/>
          </a:xfrm>
          <a:prstGeom prst="star5">
            <a:avLst>
              <a:gd name="adj" fmla="val 19098"/>
              <a:gd name="hf" fmla="val 105146"/>
              <a:gd name="vf" fmla="val 110557"/>
            </a:avLst>
          </a:prstGeom>
          <a:solidFill>
            <a:srgbClr val="F1B82D"/>
          </a:solidFill>
          <a:ln w="9525" cap="flat" cmpd="sng">
            <a:solidFill>
              <a:srgbClr val="2D3D54"/>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628" name="Google Shape;2628;p326"/>
          <p:cNvSpPr/>
          <p:nvPr/>
        </p:nvSpPr>
        <p:spPr>
          <a:xfrm>
            <a:off x="7399271" y="2255772"/>
            <a:ext cx="193800" cy="175800"/>
          </a:xfrm>
          <a:prstGeom prst="star5">
            <a:avLst>
              <a:gd name="adj" fmla="val 19098"/>
              <a:gd name="hf" fmla="val 105146"/>
              <a:gd name="vf" fmla="val 110557"/>
            </a:avLst>
          </a:prstGeom>
          <a:solidFill>
            <a:srgbClr val="F1B82D"/>
          </a:solidFill>
          <a:ln w="9525" cap="flat" cmpd="sng">
            <a:solidFill>
              <a:srgbClr val="2D3D54"/>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629" name="Google Shape;2629;p326"/>
          <p:cNvSpPr txBox="1"/>
          <p:nvPr/>
        </p:nvSpPr>
        <p:spPr>
          <a:xfrm>
            <a:off x="1929425" y="713325"/>
            <a:ext cx="1710000" cy="1954500"/>
          </a:xfrm>
          <a:prstGeom prst="rect">
            <a:avLst/>
          </a:prstGeom>
          <a:solidFill>
            <a:srgbClr val="FFF2CC"/>
          </a:solid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0" name="Google Shape;2630;p326"/>
          <p:cNvSpPr/>
          <p:nvPr/>
        </p:nvSpPr>
        <p:spPr>
          <a:xfrm>
            <a:off x="2071800" y="844425"/>
            <a:ext cx="1493700" cy="3690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solidFill>
                  <a:srgbClr val="FFFFFF"/>
                </a:solidFill>
              </a:rPr>
              <a:t>Work in a safe,</a:t>
            </a:r>
            <a:endParaRPr sz="800" b="1" dirty="0">
              <a:solidFill>
                <a:srgbClr val="FFFFFF"/>
              </a:solidFill>
            </a:endParaRPr>
          </a:p>
          <a:p>
            <a:pPr marL="0" marR="0" lvl="0" indent="0" algn="ctr" rtl="0">
              <a:lnSpc>
                <a:spcPct val="100000"/>
              </a:lnSpc>
              <a:spcBef>
                <a:spcPts val="0"/>
              </a:spcBef>
              <a:spcAft>
                <a:spcPts val="0"/>
              </a:spcAft>
              <a:buClr>
                <a:srgbClr val="000000"/>
              </a:buClr>
              <a:buSzPts val="1000"/>
              <a:buFont typeface="Arial"/>
              <a:buNone/>
            </a:pPr>
            <a:r>
              <a:rPr lang="en" sz="800" b="1">
                <a:solidFill>
                  <a:srgbClr val="FFFFFF"/>
                </a:solidFill>
              </a:rPr>
              <a:t> inclusive, transparent environment</a:t>
            </a:r>
            <a:endParaRPr sz="800" b="1" i="0" u="none" strike="noStrike" cap="none" dirty="0">
              <a:solidFill>
                <a:srgbClr val="FFFFFF"/>
              </a:solidFill>
              <a:latin typeface="Arial"/>
              <a:ea typeface="Arial"/>
              <a:cs typeface="Arial"/>
              <a:sym typeface="Arial"/>
            </a:endParaRPr>
          </a:p>
        </p:txBody>
      </p:sp>
      <p:sp>
        <p:nvSpPr>
          <p:cNvPr id="2631" name="Google Shape;2631;p326"/>
          <p:cNvSpPr/>
          <p:nvPr/>
        </p:nvSpPr>
        <p:spPr>
          <a:xfrm>
            <a:off x="2058892" y="1329956"/>
            <a:ext cx="1474800" cy="319500"/>
          </a:xfrm>
          <a:prstGeom prst="rect">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000"/>
              <a:buFont typeface="Arial"/>
              <a:buNone/>
            </a:pPr>
            <a:r>
              <a:rPr lang="en" sz="800" b="1"/>
              <a:t>Facilities, Workplace &amp; Security </a:t>
            </a:r>
            <a:endParaRPr sz="800" b="1" dirty="0"/>
          </a:p>
        </p:txBody>
      </p:sp>
      <p:sp>
        <p:nvSpPr>
          <p:cNvPr id="2632" name="Google Shape;2632;p326"/>
          <p:cNvSpPr/>
          <p:nvPr/>
        </p:nvSpPr>
        <p:spPr>
          <a:xfrm>
            <a:off x="2058892" y="1770388"/>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Positive Working Relationships </a:t>
            </a:r>
            <a:endParaRPr sz="800" b="1" dirty="0"/>
          </a:p>
        </p:txBody>
      </p:sp>
      <p:sp>
        <p:nvSpPr>
          <p:cNvPr id="2633" name="Google Shape;2633;p326"/>
          <p:cNvSpPr/>
          <p:nvPr/>
        </p:nvSpPr>
        <p:spPr>
          <a:xfrm>
            <a:off x="2058892" y="2191775"/>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Diversity, Equity &amp; Inclusion </a:t>
            </a:r>
            <a:endParaRPr sz="800" b="1" dirty="0"/>
          </a:p>
        </p:txBody>
      </p:sp>
      <p:grpSp>
        <p:nvGrpSpPr>
          <p:cNvPr id="2634" name="Google Shape;2634;p326"/>
          <p:cNvGrpSpPr/>
          <p:nvPr/>
        </p:nvGrpSpPr>
        <p:grpSpPr>
          <a:xfrm>
            <a:off x="1884875" y="839925"/>
            <a:ext cx="391500" cy="369075"/>
            <a:chOff x="6075875" y="358825"/>
            <a:chExt cx="391500" cy="369075"/>
          </a:xfrm>
        </p:grpSpPr>
        <p:sp>
          <p:nvSpPr>
            <p:cNvPr id="2635" name="Google Shape;2635;p326"/>
            <p:cNvSpPr/>
            <p:nvPr/>
          </p:nvSpPr>
          <p:spPr>
            <a:xfrm>
              <a:off x="6075875" y="358825"/>
              <a:ext cx="391500" cy="369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2636" name="Google Shape;2636;p326"/>
            <p:cNvSpPr/>
            <p:nvPr/>
          </p:nvSpPr>
          <p:spPr>
            <a:xfrm>
              <a:off x="6075875" y="358900"/>
              <a:ext cx="391500" cy="369000"/>
            </a:xfrm>
            <a:custGeom>
              <a:avLst/>
              <a:gdLst/>
              <a:ahLst/>
              <a:cxnLst/>
              <a:rect l="l" t="t" r="r" b="b"/>
              <a:pathLst>
                <a:path w="120000" h="120000" extrusionOk="0">
                  <a:moveTo>
                    <a:pt x="101739" y="69629"/>
                  </a:moveTo>
                  <a:cubicBezTo>
                    <a:pt x="101366" y="69629"/>
                    <a:pt x="100993" y="69629"/>
                    <a:pt x="100621" y="69629"/>
                  </a:cubicBezTo>
                  <a:cubicBezTo>
                    <a:pt x="99130" y="69629"/>
                    <a:pt x="97639" y="68888"/>
                    <a:pt x="97267" y="67037"/>
                  </a:cubicBezTo>
                  <a:cubicBezTo>
                    <a:pt x="90559" y="45555"/>
                    <a:pt x="90559" y="45555"/>
                    <a:pt x="90559" y="45555"/>
                  </a:cubicBezTo>
                  <a:cubicBezTo>
                    <a:pt x="90186" y="45185"/>
                    <a:pt x="90186" y="44814"/>
                    <a:pt x="89813" y="44444"/>
                  </a:cubicBezTo>
                  <a:cubicBezTo>
                    <a:pt x="87577" y="44444"/>
                    <a:pt x="87577" y="44444"/>
                    <a:pt x="87577" y="44444"/>
                  </a:cubicBezTo>
                  <a:cubicBezTo>
                    <a:pt x="95403" y="75185"/>
                    <a:pt x="95403" y="75185"/>
                    <a:pt x="95403" y="75185"/>
                  </a:cubicBezTo>
                  <a:cubicBezTo>
                    <a:pt x="95776" y="75555"/>
                    <a:pt x="95776" y="75925"/>
                    <a:pt x="95776" y="76666"/>
                  </a:cubicBezTo>
                  <a:cubicBezTo>
                    <a:pt x="95776" y="78148"/>
                    <a:pt x="94285" y="79629"/>
                    <a:pt x="92795" y="79629"/>
                  </a:cubicBezTo>
                  <a:cubicBezTo>
                    <a:pt x="92795" y="79629"/>
                    <a:pt x="92795" y="79629"/>
                    <a:pt x="92795" y="79629"/>
                  </a:cubicBezTo>
                  <a:cubicBezTo>
                    <a:pt x="92422" y="79629"/>
                    <a:pt x="92422" y="79629"/>
                    <a:pt x="92422" y="79629"/>
                  </a:cubicBezTo>
                  <a:cubicBezTo>
                    <a:pt x="92049" y="79259"/>
                    <a:pt x="92049" y="78888"/>
                    <a:pt x="92049" y="78518"/>
                  </a:cubicBezTo>
                  <a:cubicBezTo>
                    <a:pt x="90186" y="72222"/>
                    <a:pt x="83850" y="68148"/>
                    <a:pt x="77142" y="68148"/>
                  </a:cubicBezTo>
                  <a:cubicBezTo>
                    <a:pt x="73043" y="68148"/>
                    <a:pt x="73043" y="68148"/>
                    <a:pt x="73043" y="68148"/>
                  </a:cubicBezTo>
                  <a:cubicBezTo>
                    <a:pt x="75279" y="65185"/>
                    <a:pt x="76397" y="61851"/>
                    <a:pt x="76397" y="58148"/>
                  </a:cubicBezTo>
                  <a:cubicBezTo>
                    <a:pt x="76397" y="51851"/>
                    <a:pt x="72670" y="46296"/>
                    <a:pt x="67080" y="43703"/>
                  </a:cubicBezTo>
                  <a:cubicBezTo>
                    <a:pt x="68198" y="40370"/>
                    <a:pt x="68198" y="40370"/>
                    <a:pt x="68198" y="40370"/>
                  </a:cubicBezTo>
                  <a:cubicBezTo>
                    <a:pt x="68198" y="40370"/>
                    <a:pt x="68198" y="40370"/>
                    <a:pt x="68198" y="40370"/>
                  </a:cubicBezTo>
                  <a:cubicBezTo>
                    <a:pt x="69316" y="37037"/>
                    <a:pt x="71925" y="35185"/>
                    <a:pt x="75279" y="35185"/>
                  </a:cubicBezTo>
                  <a:cubicBezTo>
                    <a:pt x="89440" y="35185"/>
                    <a:pt x="89440" y="35185"/>
                    <a:pt x="89440" y="35185"/>
                  </a:cubicBezTo>
                  <a:cubicBezTo>
                    <a:pt x="92422" y="35185"/>
                    <a:pt x="95031" y="37037"/>
                    <a:pt x="96149" y="40370"/>
                  </a:cubicBezTo>
                  <a:cubicBezTo>
                    <a:pt x="96149" y="40370"/>
                    <a:pt x="96149" y="40370"/>
                    <a:pt x="96149" y="40370"/>
                  </a:cubicBezTo>
                  <a:cubicBezTo>
                    <a:pt x="103975" y="65185"/>
                    <a:pt x="103975" y="65185"/>
                    <a:pt x="103975" y="65185"/>
                  </a:cubicBezTo>
                  <a:cubicBezTo>
                    <a:pt x="104347" y="67037"/>
                    <a:pt x="103602" y="68888"/>
                    <a:pt x="101739" y="69629"/>
                  </a:cubicBezTo>
                  <a:close/>
                  <a:moveTo>
                    <a:pt x="27950" y="78518"/>
                  </a:moveTo>
                  <a:cubicBezTo>
                    <a:pt x="27950" y="78888"/>
                    <a:pt x="27577" y="79259"/>
                    <a:pt x="27577" y="80000"/>
                  </a:cubicBezTo>
                  <a:cubicBezTo>
                    <a:pt x="27204" y="81851"/>
                    <a:pt x="27204" y="81851"/>
                    <a:pt x="27204" y="81851"/>
                  </a:cubicBezTo>
                  <a:cubicBezTo>
                    <a:pt x="27950" y="47037"/>
                    <a:pt x="27950" y="47037"/>
                    <a:pt x="27950" y="47037"/>
                  </a:cubicBezTo>
                  <a:cubicBezTo>
                    <a:pt x="25714" y="47037"/>
                    <a:pt x="25714" y="47037"/>
                    <a:pt x="25714" y="47037"/>
                  </a:cubicBezTo>
                  <a:cubicBezTo>
                    <a:pt x="22360" y="65925"/>
                    <a:pt x="22360" y="65925"/>
                    <a:pt x="22360" y="65925"/>
                  </a:cubicBezTo>
                  <a:cubicBezTo>
                    <a:pt x="21987" y="67777"/>
                    <a:pt x="20496" y="69259"/>
                    <a:pt x="18633" y="69259"/>
                  </a:cubicBezTo>
                  <a:cubicBezTo>
                    <a:pt x="18633" y="69259"/>
                    <a:pt x="18260" y="69259"/>
                    <a:pt x="17888" y="69259"/>
                  </a:cubicBezTo>
                  <a:cubicBezTo>
                    <a:pt x="16024" y="68888"/>
                    <a:pt x="14534" y="66666"/>
                    <a:pt x="14906" y="64814"/>
                  </a:cubicBezTo>
                  <a:cubicBezTo>
                    <a:pt x="19006" y="40000"/>
                    <a:pt x="19006" y="40000"/>
                    <a:pt x="19006" y="40000"/>
                  </a:cubicBezTo>
                  <a:cubicBezTo>
                    <a:pt x="19006" y="40000"/>
                    <a:pt x="19006" y="39629"/>
                    <a:pt x="19378" y="39629"/>
                  </a:cubicBezTo>
                  <a:cubicBezTo>
                    <a:pt x="20124" y="36666"/>
                    <a:pt x="23105" y="34814"/>
                    <a:pt x="26459" y="34814"/>
                  </a:cubicBezTo>
                  <a:cubicBezTo>
                    <a:pt x="34285" y="34814"/>
                    <a:pt x="34285" y="34814"/>
                    <a:pt x="34285" y="34814"/>
                  </a:cubicBezTo>
                  <a:cubicBezTo>
                    <a:pt x="36894" y="37407"/>
                    <a:pt x="36894" y="37407"/>
                    <a:pt x="36894" y="37407"/>
                  </a:cubicBezTo>
                  <a:cubicBezTo>
                    <a:pt x="34658" y="58518"/>
                    <a:pt x="34658" y="58518"/>
                    <a:pt x="34658" y="58518"/>
                  </a:cubicBezTo>
                  <a:cubicBezTo>
                    <a:pt x="37639" y="61481"/>
                    <a:pt x="37639" y="61481"/>
                    <a:pt x="37639" y="61481"/>
                  </a:cubicBezTo>
                  <a:cubicBezTo>
                    <a:pt x="40621" y="58518"/>
                    <a:pt x="40621" y="58518"/>
                    <a:pt x="40621" y="58518"/>
                  </a:cubicBezTo>
                  <a:cubicBezTo>
                    <a:pt x="38385" y="37407"/>
                    <a:pt x="38385" y="37407"/>
                    <a:pt x="38385" y="37407"/>
                  </a:cubicBezTo>
                  <a:cubicBezTo>
                    <a:pt x="40993" y="34814"/>
                    <a:pt x="40993" y="34814"/>
                    <a:pt x="40993" y="34814"/>
                  </a:cubicBezTo>
                  <a:cubicBezTo>
                    <a:pt x="49192" y="34814"/>
                    <a:pt x="49192" y="34814"/>
                    <a:pt x="49192" y="34814"/>
                  </a:cubicBezTo>
                  <a:cubicBezTo>
                    <a:pt x="52546" y="34814"/>
                    <a:pt x="55527" y="36666"/>
                    <a:pt x="56645" y="39629"/>
                  </a:cubicBezTo>
                  <a:cubicBezTo>
                    <a:pt x="56645" y="40000"/>
                    <a:pt x="56645" y="40000"/>
                    <a:pt x="56645" y="40000"/>
                  </a:cubicBezTo>
                  <a:cubicBezTo>
                    <a:pt x="57018" y="42222"/>
                    <a:pt x="57018" y="42222"/>
                    <a:pt x="57018" y="42222"/>
                  </a:cubicBezTo>
                  <a:cubicBezTo>
                    <a:pt x="53664" y="42962"/>
                    <a:pt x="50310" y="44444"/>
                    <a:pt x="48074" y="47037"/>
                  </a:cubicBezTo>
                  <a:cubicBezTo>
                    <a:pt x="47701" y="47037"/>
                    <a:pt x="47701" y="47037"/>
                    <a:pt x="47701" y="47037"/>
                  </a:cubicBezTo>
                  <a:cubicBezTo>
                    <a:pt x="47701" y="47407"/>
                    <a:pt x="47701" y="47407"/>
                    <a:pt x="47701" y="47407"/>
                  </a:cubicBezTo>
                  <a:cubicBezTo>
                    <a:pt x="45093" y="50000"/>
                    <a:pt x="43602" y="54074"/>
                    <a:pt x="43602" y="58148"/>
                  </a:cubicBezTo>
                  <a:cubicBezTo>
                    <a:pt x="43602" y="61851"/>
                    <a:pt x="44720" y="65185"/>
                    <a:pt x="46583" y="68148"/>
                  </a:cubicBezTo>
                  <a:cubicBezTo>
                    <a:pt x="42857" y="68148"/>
                    <a:pt x="42857" y="68148"/>
                    <a:pt x="42857" y="68148"/>
                  </a:cubicBezTo>
                  <a:cubicBezTo>
                    <a:pt x="36149" y="68148"/>
                    <a:pt x="29813" y="72222"/>
                    <a:pt x="27950" y="78518"/>
                  </a:cubicBezTo>
                  <a:close/>
                  <a:moveTo>
                    <a:pt x="87577" y="80740"/>
                  </a:moveTo>
                  <a:cubicBezTo>
                    <a:pt x="90559" y="98518"/>
                    <a:pt x="90559" y="98518"/>
                    <a:pt x="90559" y="98518"/>
                  </a:cubicBezTo>
                  <a:cubicBezTo>
                    <a:pt x="87577" y="101111"/>
                    <a:pt x="83850" y="102962"/>
                    <a:pt x="80124" y="105185"/>
                  </a:cubicBezTo>
                  <a:cubicBezTo>
                    <a:pt x="77888" y="90740"/>
                    <a:pt x="77888" y="90740"/>
                    <a:pt x="77888" y="90740"/>
                  </a:cubicBezTo>
                  <a:cubicBezTo>
                    <a:pt x="74906" y="90740"/>
                    <a:pt x="74906" y="90740"/>
                    <a:pt x="74906" y="90740"/>
                  </a:cubicBezTo>
                  <a:cubicBezTo>
                    <a:pt x="75652" y="107037"/>
                    <a:pt x="75652" y="107037"/>
                    <a:pt x="75652" y="107037"/>
                  </a:cubicBezTo>
                  <a:cubicBezTo>
                    <a:pt x="70807" y="108518"/>
                    <a:pt x="65590" y="109259"/>
                    <a:pt x="60000" y="109259"/>
                  </a:cubicBezTo>
                  <a:cubicBezTo>
                    <a:pt x="54782" y="109259"/>
                    <a:pt x="49192" y="108518"/>
                    <a:pt x="44347" y="107037"/>
                  </a:cubicBezTo>
                  <a:cubicBezTo>
                    <a:pt x="45093" y="90740"/>
                    <a:pt x="45093" y="90740"/>
                    <a:pt x="45093" y="90740"/>
                  </a:cubicBezTo>
                  <a:cubicBezTo>
                    <a:pt x="42111" y="90740"/>
                    <a:pt x="42111" y="90740"/>
                    <a:pt x="42111" y="90740"/>
                  </a:cubicBezTo>
                  <a:cubicBezTo>
                    <a:pt x="39503" y="105185"/>
                    <a:pt x="39503" y="105185"/>
                    <a:pt x="39503" y="105185"/>
                  </a:cubicBezTo>
                  <a:cubicBezTo>
                    <a:pt x="35776" y="102962"/>
                    <a:pt x="32422" y="101111"/>
                    <a:pt x="29440" y="98518"/>
                  </a:cubicBezTo>
                  <a:cubicBezTo>
                    <a:pt x="32422" y="80740"/>
                    <a:pt x="32422" y="80740"/>
                    <a:pt x="32422" y="80740"/>
                  </a:cubicBezTo>
                  <a:cubicBezTo>
                    <a:pt x="32422" y="80370"/>
                    <a:pt x="32422" y="80000"/>
                    <a:pt x="32422" y="80000"/>
                  </a:cubicBezTo>
                  <a:cubicBezTo>
                    <a:pt x="33913" y="75555"/>
                    <a:pt x="38012" y="72592"/>
                    <a:pt x="42857" y="72592"/>
                  </a:cubicBezTo>
                  <a:cubicBezTo>
                    <a:pt x="52919" y="72592"/>
                    <a:pt x="52919" y="72592"/>
                    <a:pt x="52919" y="72592"/>
                  </a:cubicBezTo>
                  <a:cubicBezTo>
                    <a:pt x="60372" y="80740"/>
                    <a:pt x="60372" y="80740"/>
                    <a:pt x="60372" y="80740"/>
                  </a:cubicBezTo>
                  <a:cubicBezTo>
                    <a:pt x="67080" y="72592"/>
                    <a:pt x="67080" y="72592"/>
                    <a:pt x="67080" y="72592"/>
                  </a:cubicBezTo>
                  <a:cubicBezTo>
                    <a:pt x="77142" y="72592"/>
                    <a:pt x="77142" y="72592"/>
                    <a:pt x="77142" y="72592"/>
                  </a:cubicBezTo>
                  <a:cubicBezTo>
                    <a:pt x="81987" y="72592"/>
                    <a:pt x="86086" y="75555"/>
                    <a:pt x="87577" y="80000"/>
                  </a:cubicBezTo>
                  <a:cubicBezTo>
                    <a:pt x="87577" y="80000"/>
                    <a:pt x="87577" y="80370"/>
                    <a:pt x="87577" y="80740"/>
                  </a:cubicBezTo>
                  <a:close/>
                  <a:moveTo>
                    <a:pt x="30186" y="24814"/>
                  </a:moveTo>
                  <a:cubicBezTo>
                    <a:pt x="30186" y="20740"/>
                    <a:pt x="33540" y="17407"/>
                    <a:pt x="37639" y="17407"/>
                  </a:cubicBezTo>
                  <a:cubicBezTo>
                    <a:pt x="41739" y="17407"/>
                    <a:pt x="45093" y="20740"/>
                    <a:pt x="45093" y="24814"/>
                  </a:cubicBezTo>
                  <a:cubicBezTo>
                    <a:pt x="45093" y="28888"/>
                    <a:pt x="41739" y="32222"/>
                    <a:pt x="37639" y="32222"/>
                  </a:cubicBezTo>
                  <a:cubicBezTo>
                    <a:pt x="33540" y="32222"/>
                    <a:pt x="30186" y="28888"/>
                    <a:pt x="30186" y="24814"/>
                  </a:cubicBezTo>
                  <a:close/>
                  <a:moveTo>
                    <a:pt x="71925" y="28888"/>
                  </a:moveTo>
                  <a:cubicBezTo>
                    <a:pt x="71552" y="27037"/>
                    <a:pt x="74906" y="28148"/>
                    <a:pt x="76024" y="21851"/>
                  </a:cubicBezTo>
                  <a:cubicBezTo>
                    <a:pt x="76770" y="17407"/>
                    <a:pt x="80496" y="16296"/>
                    <a:pt x="82360" y="16296"/>
                  </a:cubicBezTo>
                  <a:cubicBezTo>
                    <a:pt x="83850" y="16296"/>
                    <a:pt x="87577" y="17407"/>
                    <a:pt x="88322" y="21851"/>
                  </a:cubicBezTo>
                  <a:cubicBezTo>
                    <a:pt x="89440" y="28148"/>
                    <a:pt x="92795" y="27037"/>
                    <a:pt x="92422" y="28888"/>
                  </a:cubicBezTo>
                  <a:cubicBezTo>
                    <a:pt x="92049" y="30370"/>
                    <a:pt x="88695" y="32222"/>
                    <a:pt x="82360" y="32222"/>
                  </a:cubicBezTo>
                  <a:cubicBezTo>
                    <a:pt x="75652" y="32222"/>
                    <a:pt x="72670" y="30370"/>
                    <a:pt x="71925" y="28888"/>
                  </a:cubicBezTo>
                  <a:close/>
                  <a:moveTo>
                    <a:pt x="60000" y="46666"/>
                  </a:moveTo>
                  <a:cubicBezTo>
                    <a:pt x="66708" y="46666"/>
                    <a:pt x="71925" y="51851"/>
                    <a:pt x="71925" y="58148"/>
                  </a:cubicBezTo>
                  <a:cubicBezTo>
                    <a:pt x="71925" y="64444"/>
                    <a:pt x="66708" y="69629"/>
                    <a:pt x="60000" y="69629"/>
                  </a:cubicBezTo>
                  <a:cubicBezTo>
                    <a:pt x="53664" y="69629"/>
                    <a:pt x="48074" y="64444"/>
                    <a:pt x="48074" y="58148"/>
                  </a:cubicBezTo>
                  <a:cubicBezTo>
                    <a:pt x="48074" y="51851"/>
                    <a:pt x="53664" y="46666"/>
                    <a:pt x="60000" y="46666"/>
                  </a:cubicBezTo>
                  <a:close/>
                  <a:moveTo>
                    <a:pt x="60000" y="0"/>
                  </a:moveTo>
                  <a:cubicBezTo>
                    <a:pt x="26459" y="0"/>
                    <a:pt x="0" y="27037"/>
                    <a:pt x="0" y="60000"/>
                  </a:cubicBezTo>
                  <a:cubicBezTo>
                    <a:pt x="0" y="92962"/>
                    <a:pt x="26459" y="120000"/>
                    <a:pt x="60000" y="120000"/>
                  </a:cubicBezTo>
                  <a:cubicBezTo>
                    <a:pt x="93167" y="120000"/>
                    <a:pt x="120000" y="92962"/>
                    <a:pt x="120000" y="60000"/>
                  </a:cubicBezTo>
                  <a:cubicBezTo>
                    <a:pt x="120000" y="27037"/>
                    <a:pt x="93167" y="0"/>
                    <a:pt x="60000" y="0"/>
                  </a:cubicBezTo>
                  <a:close/>
                </a:path>
              </a:pathLst>
            </a:custGeom>
            <a:solidFill>
              <a:srgbClr val="6D9EEB"/>
            </a:solidFill>
            <a:ln w="9525" cap="flat" cmpd="sng">
              <a:solidFill>
                <a:srgbClr val="FFFFFF">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grpSp>
      <p:sp>
        <p:nvSpPr>
          <p:cNvPr id="2637" name="Google Shape;2637;p326"/>
          <p:cNvSpPr/>
          <p:nvPr/>
        </p:nvSpPr>
        <p:spPr>
          <a:xfrm>
            <a:off x="249946" y="1770388"/>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Student Success</a:t>
            </a:r>
            <a:endParaRPr sz="800" b="1" i="0" u="none" strike="noStrike" cap="none" dirty="0">
              <a:latin typeface="Arial"/>
              <a:ea typeface="Arial"/>
              <a:cs typeface="Arial"/>
              <a:sym typeface="Arial"/>
            </a:endParaRPr>
          </a:p>
        </p:txBody>
      </p:sp>
      <p:sp>
        <p:nvSpPr>
          <p:cNvPr id="2638" name="Google Shape;2638;p326"/>
          <p:cNvSpPr/>
          <p:nvPr/>
        </p:nvSpPr>
        <p:spPr>
          <a:xfrm>
            <a:off x="249950" y="2635301"/>
            <a:ext cx="1474800" cy="3690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750" b="1"/>
              <a:t>Saving Lives and Advancing Health of our Communities</a:t>
            </a:r>
            <a:endParaRPr sz="750" b="1" i="0" u="none" strike="noStrike" cap="none" dirty="0">
              <a:latin typeface="Arial"/>
              <a:ea typeface="Arial"/>
              <a:cs typeface="Arial"/>
              <a:sym typeface="Arial"/>
            </a:endParaRPr>
          </a:p>
        </p:txBody>
      </p:sp>
      <p:sp>
        <p:nvSpPr>
          <p:cNvPr id="2639" name="Google Shape;2639;p326"/>
          <p:cNvSpPr txBox="1"/>
          <p:nvPr/>
        </p:nvSpPr>
        <p:spPr>
          <a:xfrm>
            <a:off x="3827300" y="2538425"/>
            <a:ext cx="1617000" cy="908700"/>
          </a:xfrm>
          <a:prstGeom prst="rect">
            <a:avLst/>
          </a:prstGeom>
          <a:solidFill>
            <a:srgbClr val="FFF2CC"/>
          </a:solidFill>
          <a:ln w="952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40" name="Google Shape;2640;p326"/>
          <p:cNvSpPr/>
          <p:nvPr/>
        </p:nvSpPr>
        <p:spPr>
          <a:xfrm>
            <a:off x="3976800" y="844425"/>
            <a:ext cx="1493700" cy="369000"/>
          </a:xfrm>
          <a:prstGeom prst="rect">
            <a:avLst/>
          </a:prstGeom>
          <a:solidFill>
            <a:srgbClr val="63687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Be supported</a:t>
            </a:r>
            <a:r>
              <a:rPr lang="en" sz="800" b="1">
                <a:solidFill>
                  <a:srgbClr val="FFFFFF"/>
                </a:solidFill>
              </a:rPr>
              <a:t>, </a:t>
            </a:r>
            <a:r>
              <a:rPr lang="en" sz="800" b="1" i="0" u="none" strike="noStrike" cap="none">
                <a:solidFill>
                  <a:srgbClr val="FFFFFF"/>
                </a:solidFill>
                <a:latin typeface="Arial"/>
                <a:ea typeface="Arial"/>
                <a:cs typeface="Arial"/>
                <a:sym typeface="Arial"/>
              </a:rPr>
              <a:t> </a:t>
            </a:r>
            <a:endParaRPr sz="8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800" b="1">
                <a:solidFill>
                  <a:srgbClr val="FFFFFF"/>
                </a:solidFill>
              </a:rPr>
              <a:t>v</a:t>
            </a:r>
            <a:r>
              <a:rPr lang="en" sz="800" b="1" i="0" u="none" strike="noStrike" cap="none">
                <a:solidFill>
                  <a:srgbClr val="FFFFFF"/>
                </a:solidFill>
                <a:latin typeface="Arial"/>
                <a:ea typeface="Arial"/>
                <a:cs typeface="Arial"/>
                <a:sym typeface="Arial"/>
              </a:rPr>
              <a:t>alued </a:t>
            </a:r>
            <a:r>
              <a:rPr lang="en" sz="800" b="1">
                <a:solidFill>
                  <a:srgbClr val="FFFFFF"/>
                </a:solidFill>
              </a:rPr>
              <a:t>and empowered</a:t>
            </a:r>
            <a:endParaRPr sz="800" b="1" i="0" u="none" strike="noStrike" cap="none" dirty="0">
              <a:solidFill>
                <a:srgbClr val="FFFFFF"/>
              </a:solidFill>
              <a:latin typeface="Arial"/>
              <a:ea typeface="Arial"/>
              <a:cs typeface="Arial"/>
              <a:sym typeface="Arial"/>
            </a:endParaRPr>
          </a:p>
        </p:txBody>
      </p:sp>
      <p:grpSp>
        <p:nvGrpSpPr>
          <p:cNvPr id="2641" name="Google Shape;2641;p326"/>
          <p:cNvGrpSpPr/>
          <p:nvPr/>
        </p:nvGrpSpPr>
        <p:grpSpPr>
          <a:xfrm>
            <a:off x="3743542" y="834263"/>
            <a:ext cx="391500" cy="387387"/>
            <a:chOff x="95517" y="3711724"/>
            <a:chExt cx="391500" cy="387000"/>
          </a:xfrm>
        </p:grpSpPr>
        <p:sp>
          <p:nvSpPr>
            <p:cNvPr id="2642" name="Google Shape;2642;p326"/>
            <p:cNvSpPr/>
            <p:nvPr/>
          </p:nvSpPr>
          <p:spPr>
            <a:xfrm>
              <a:off x="95517" y="3711724"/>
              <a:ext cx="391500" cy="387000"/>
            </a:xfrm>
            <a:prstGeom prst="ellipse">
              <a:avLst/>
            </a:prstGeom>
            <a:solidFill>
              <a:srgbClr val="63687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2643" name="Google Shape;2643;p326"/>
            <p:cNvSpPr/>
            <p:nvPr/>
          </p:nvSpPr>
          <p:spPr>
            <a:xfrm>
              <a:off x="138125" y="3768271"/>
              <a:ext cx="306300" cy="273900"/>
            </a:xfrm>
            <a:custGeom>
              <a:avLst/>
              <a:gdLst/>
              <a:ahLst/>
              <a:cxnLst/>
              <a:rect l="l" t="t" r="r" b="b"/>
              <a:pathLst>
                <a:path w="120000" h="120000" extrusionOk="0">
                  <a:moveTo>
                    <a:pt x="25984" y="56181"/>
                  </a:moveTo>
                  <a:cubicBezTo>
                    <a:pt x="26456" y="57272"/>
                    <a:pt x="26456" y="57272"/>
                    <a:pt x="26456" y="57272"/>
                  </a:cubicBezTo>
                  <a:cubicBezTo>
                    <a:pt x="26456" y="40909"/>
                    <a:pt x="26456" y="40909"/>
                    <a:pt x="26456" y="40909"/>
                  </a:cubicBezTo>
                  <a:cubicBezTo>
                    <a:pt x="26456" y="38181"/>
                    <a:pt x="25039" y="36000"/>
                    <a:pt x="22677" y="34363"/>
                  </a:cubicBezTo>
                  <a:cubicBezTo>
                    <a:pt x="22677" y="54000"/>
                    <a:pt x="22677" y="54000"/>
                    <a:pt x="22677" y="54000"/>
                  </a:cubicBezTo>
                  <a:cubicBezTo>
                    <a:pt x="23622" y="54545"/>
                    <a:pt x="25039" y="55636"/>
                    <a:pt x="25984" y="56181"/>
                  </a:cubicBezTo>
                  <a:close/>
                  <a:moveTo>
                    <a:pt x="0" y="40909"/>
                  </a:moveTo>
                  <a:cubicBezTo>
                    <a:pt x="0" y="70363"/>
                    <a:pt x="0" y="70363"/>
                    <a:pt x="0" y="70363"/>
                  </a:cubicBezTo>
                  <a:cubicBezTo>
                    <a:pt x="0" y="72000"/>
                    <a:pt x="472" y="74181"/>
                    <a:pt x="1889" y="75272"/>
                  </a:cubicBezTo>
                  <a:cubicBezTo>
                    <a:pt x="27401" y="105272"/>
                    <a:pt x="27401" y="105272"/>
                    <a:pt x="27401" y="105272"/>
                  </a:cubicBezTo>
                  <a:cubicBezTo>
                    <a:pt x="27874" y="105272"/>
                    <a:pt x="28346" y="105818"/>
                    <a:pt x="28346" y="106363"/>
                  </a:cubicBezTo>
                  <a:cubicBezTo>
                    <a:pt x="28818" y="106909"/>
                    <a:pt x="29291" y="106909"/>
                    <a:pt x="29763" y="107454"/>
                  </a:cubicBezTo>
                  <a:cubicBezTo>
                    <a:pt x="37322" y="116181"/>
                    <a:pt x="37322" y="116181"/>
                    <a:pt x="37322" y="116181"/>
                  </a:cubicBezTo>
                  <a:cubicBezTo>
                    <a:pt x="37322" y="116727"/>
                    <a:pt x="37322" y="116727"/>
                    <a:pt x="37322" y="116727"/>
                  </a:cubicBezTo>
                  <a:cubicBezTo>
                    <a:pt x="40629" y="120000"/>
                    <a:pt x="40629" y="120000"/>
                    <a:pt x="40629" y="120000"/>
                  </a:cubicBezTo>
                  <a:cubicBezTo>
                    <a:pt x="52913" y="106363"/>
                    <a:pt x="52913" y="106363"/>
                    <a:pt x="52913" y="106363"/>
                  </a:cubicBezTo>
                  <a:cubicBezTo>
                    <a:pt x="52913" y="106363"/>
                    <a:pt x="52913" y="106363"/>
                    <a:pt x="52913" y="106363"/>
                  </a:cubicBezTo>
                  <a:cubicBezTo>
                    <a:pt x="59527" y="98727"/>
                    <a:pt x="59527" y="86181"/>
                    <a:pt x="52913" y="78545"/>
                  </a:cubicBezTo>
                  <a:cubicBezTo>
                    <a:pt x="48188" y="73090"/>
                    <a:pt x="41574" y="71454"/>
                    <a:pt x="35433" y="73636"/>
                  </a:cubicBezTo>
                  <a:cubicBezTo>
                    <a:pt x="23622" y="59454"/>
                    <a:pt x="23622" y="59454"/>
                    <a:pt x="23622" y="59454"/>
                  </a:cubicBezTo>
                  <a:cubicBezTo>
                    <a:pt x="21259" y="56727"/>
                    <a:pt x="17007" y="56727"/>
                    <a:pt x="14645" y="59454"/>
                  </a:cubicBezTo>
                  <a:cubicBezTo>
                    <a:pt x="12283" y="62181"/>
                    <a:pt x="12283" y="66545"/>
                    <a:pt x="14645" y="69272"/>
                  </a:cubicBezTo>
                  <a:cubicBezTo>
                    <a:pt x="25984" y="82363"/>
                    <a:pt x="25984" y="82363"/>
                    <a:pt x="25984" y="82363"/>
                  </a:cubicBezTo>
                  <a:cubicBezTo>
                    <a:pt x="25039" y="83454"/>
                    <a:pt x="24566" y="85090"/>
                    <a:pt x="24094" y="86181"/>
                  </a:cubicBezTo>
                  <a:cubicBezTo>
                    <a:pt x="12283" y="72545"/>
                    <a:pt x="12283" y="72545"/>
                    <a:pt x="12283" y="72545"/>
                  </a:cubicBezTo>
                  <a:cubicBezTo>
                    <a:pt x="10393" y="70363"/>
                    <a:pt x="9448" y="67636"/>
                    <a:pt x="9448" y="64363"/>
                  </a:cubicBezTo>
                  <a:cubicBezTo>
                    <a:pt x="9448" y="61636"/>
                    <a:pt x="10393" y="58363"/>
                    <a:pt x="12283" y="56181"/>
                  </a:cubicBezTo>
                  <a:cubicBezTo>
                    <a:pt x="12283" y="56181"/>
                    <a:pt x="12283" y="56181"/>
                    <a:pt x="12283" y="56181"/>
                  </a:cubicBezTo>
                  <a:cubicBezTo>
                    <a:pt x="12283" y="40909"/>
                    <a:pt x="12283" y="40909"/>
                    <a:pt x="12283" y="40909"/>
                  </a:cubicBezTo>
                  <a:cubicBezTo>
                    <a:pt x="12283" y="37090"/>
                    <a:pt x="9448" y="33818"/>
                    <a:pt x="6141" y="33818"/>
                  </a:cubicBezTo>
                  <a:cubicBezTo>
                    <a:pt x="2834" y="33818"/>
                    <a:pt x="0" y="37090"/>
                    <a:pt x="0" y="40909"/>
                  </a:cubicBezTo>
                  <a:close/>
                  <a:moveTo>
                    <a:pt x="15118" y="54000"/>
                  </a:moveTo>
                  <a:cubicBezTo>
                    <a:pt x="16535" y="53454"/>
                    <a:pt x="17952" y="53454"/>
                    <a:pt x="19842" y="53454"/>
                  </a:cubicBezTo>
                  <a:cubicBezTo>
                    <a:pt x="19842" y="33272"/>
                    <a:pt x="19842" y="33272"/>
                    <a:pt x="19842" y="33272"/>
                  </a:cubicBezTo>
                  <a:cubicBezTo>
                    <a:pt x="19842" y="28909"/>
                    <a:pt x="17007" y="25636"/>
                    <a:pt x="13228" y="25636"/>
                  </a:cubicBezTo>
                  <a:cubicBezTo>
                    <a:pt x="10866" y="25636"/>
                    <a:pt x="8503" y="27818"/>
                    <a:pt x="7559" y="30545"/>
                  </a:cubicBezTo>
                  <a:cubicBezTo>
                    <a:pt x="11811" y="31636"/>
                    <a:pt x="15118" y="36000"/>
                    <a:pt x="15118" y="40909"/>
                  </a:cubicBezTo>
                  <a:lnTo>
                    <a:pt x="15118" y="54000"/>
                  </a:lnTo>
                  <a:close/>
                  <a:moveTo>
                    <a:pt x="97322" y="54000"/>
                  </a:moveTo>
                  <a:cubicBezTo>
                    <a:pt x="97322" y="34363"/>
                    <a:pt x="97322" y="34363"/>
                    <a:pt x="97322" y="34363"/>
                  </a:cubicBezTo>
                  <a:cubicBezTo>
                    <a:pt x="95433" y="36000"/>
                    <a:pt x="93543" y="38181"/>
                    <a:pt x="93543" y="40909"/>
                  </a:cubicBezTo>
                  <a:cubicBezTo>
                    <a:pt x="93543" y="57272"/>
                    <a:pt x="93543" y="57272"/>
                    <a:pt x="93543" y="57272"/>
                  </a:cubicBezTo>
                  <a:cubicBezTo>
                    <a:pt x="94015" y="56181"/>
                    <a:pt x="94015" y="56181"/>
                    <a:pt x="94015" y="56181"/>
                  </a:cubicBezTo>
                  <a:cubicBezTo>
                    <a:pt x="94960" y="55636"/>
                    <a:pt x="96377" y="54545"/>
                    <a:pt x="97322" y="54000"/>
                  </a:cubicBezTo>
                  <a:close/>
                  <a:moveTo>
                    <a:pt x="113858" y="33818"/>
                  </a:moveTo>
                  <a:cubicBezTo>
                    <a:pt x="110551" y="33818"/>
                    <a:pt x="107716" y="37090"/>
                    <a:pt x="107716" y="40909"/>
                  </a:cubicBezTo>
                  <a:cubicBezTo>
                    <a:pt x="107716" y="56181"/>
                    <a:pt x="107716" y="56181"/>
                    <a:pt x="107716" y="56181"/>
                  </a:cubicBezTo>
                  <a:cubicBezTo>
                    <a:pt x="107716" y="56181"/>
                    <a:pt x="107716" y="56181"/>
                    <a:pt x="107716" y="56181"/>
                  </a:cubicBezTo>
                  <a:cubicBezTo>
                    <a:pt x="109606" y="58363"/>
                    <a:pt x="111023" y="61636"/>
                    <a:pt x="111023" y="64363"/>
                  </a:cubicBezTo>
                  <a:cubicBezTo>
                    <a:pt x="111023" y="67636"/>
                    <a:pt x="109606" y="70363"/>
                    <a:pt x="107716" y="72545"/>
                  </a:cubicBezTo>
                  <a:cubicBezTo>
                    <a:pt x="95905" y="86181"/>
                    <a:pt x="95905" y="86181"/>
                    <a:pt x="95905" y="86181"/>
                  </a:cubicBezTo>
                  <a:cubicBezTo>
                    <a:pt x="95433" y="85090"/>
                    <a:pt x="94960" y="83454"/>
                    <a:pt x="94015" y="82363"/>
                  </a:cubicBezTo>
                  <a:cubicBezTo>
                    <a:pt x="105354" y="69272"/>
                    <a:pt x="105354" y="69272"/>
                    <a:pt x="105354" y="69272"/>
                  </a:cubicBezTo>
                  <a:cubicBezTo>
                    <a:pt x="107716" y="66545"/>
                    <a:pt x="107716" y="62181"/>
                    <a:pt x="105354" y="59454"/>
                  </a:cubicBezTo>
                  <a:cubicBezTo>
                    <a:pt x="102992" y="56727"/>
                    <a:pt x="99212" y="56727"/>
                    <a:pt x="96850" y="59454"/>
                  </a:cubicBezTo>
                  <a:cubicBezTo>
                    <a:pt x="84566" y="73636"/>
                    <a:pt x="84566" y="73636"/>
                    <a:pt x="84566" y="73636"/>
                  </a:cubicBezTo>
                  <a:cubicBezTo>
                    <a:pt x="78897" y="71454"/>
                    <a:pt x="71811" y="73090"/>
                    <a:pt x="67086" y="78545"/>
                  </a:cubicBezTo>
                  <a:cubicBezTo>
                    <a:pt x="60944" y="86181"/>
                    <a:pt x="60944" y="98727"/>
                    <a:pt x="67086" y="106363"/>
                  </a:cubicBezTo>
                  <a:cubicBezTo>
                    <a:pt x="67086" y="106363"/>
                    <a:pt x="67086" y="106363"/>
                    <a:pt x="67086" y="106363"/>
                  </a:cubicBezTo>
                  <a:cubicBezTo>
                    <a:pt x="79370" y="120000"/>
                    <a:pt x="79370" y="120000"/>
                    <a:pt x="79370" y="120000"/>
                  </a:cubicBezTo>
                  <a:cubicBezTo>
                    <a:pt x="82677" y="116727"/>
                    <a:pt x="82677" y="116727"/>
                    <a:pt x="82677" y="116727"/>
                  </a:cubicBezTo>
                  <a:cubicBezTo>
                    <a:pt x="82677" y="116181"/>
                    <a:pt x="82677" y="116181"/>
                    <a:pt x="82677" y="116181"/>
                  </a:cubicBezTo>
                  <a:cubicBezTo>
                    <a:pt x="90236" y="107454"/>
                    <a:pt x="90236" y="107454"/>
                    <a:pt x="90236" y="107454"/>
                  </a:cubicBezTo>
                  <a:cubicBezTo>
                    <a:pt x="90708" y="106909"/>
                    <a:pt x="91181" y="106909"/>
                    <a:pt x="91653" y="106363"/>
                  </a:cubicBezTo>
                  <a:cubicBezTo>
                    <a:pt x="91653" y="105818"/>
                    <a:pt x="92125" y="105272"/>
                    <a:pt x="92598" y="105272"/>
                  </a:cubicBezTo>
                  <a:cubicBezTo>
                    <a:pt x="118582" y="75272"/>
                    <a:pt x="118582" y="75272"/>
                    <a:pt x="118582" y="75272"/>
                  </a:cubicBezTo>
                  <a:cubicBezTo>
                    <a:pt x="119527" y="74181"/>
                    <a:pt x="120000" y="72000"/>
                    <a:pt x="120000" y="70363"/>
                  </a:cubicBezTo>
                  <a:cubicBezTo>
                    <a:pt x="120000" y="40909"/>
                    <a:pt x="120000" y="40909"/>
                    <a:pt x="120000" y="40909"/>
                  </a:cubicBezTo>
                  <a:cubicBezTo>
                    <a:pt x="120000" y="37090"/>
                    <a:pt x="117165" y="33818"/>
                    <a:pt x="113858" y="33818"/>
                  </a:cubicBezTo>
                  <a:close/>
                  <a:moveTo>
                    <a:pt x="104881" y="40909"/>
                  </a:moveTo>
                  <a:cubicBezTo>
                    <a:pt x="104881" y="36000"/>
                    <a:pt x="108188" y="31636"/>
                    <a:pt x="112440" y="30545"/>
                  </a:cubicBezTo>
                  <a:cubicBezTo>
                    <a:pt x="111496" y="27818"/>
                    <a:pt x="109606" y="25636"/>
                    <a:pt x="106771" y="25636"/>
                  </a:cubicBezTo>
                  <a:cubicBezTo>
                    <a:pt x="102992" y="25636"/>
                    <a:pt x="100629" y="28909"/>
                    <a:pt x="100629" y="33272"/>
                  </a:cubicBezTo>
                  <a:cubicBezTo>
                    <a:pt x="100629" y="53454"/>
                    <a:pt x="100629" y="53454"/>
                    <a:pt x="100629" y="53454"/>
                  </a:cubicBezTo>
                  <a:cubicBezTo>
                    <a:pt x="102047" y="53454"/>
                    <a:pt x="103464" y="53454"/>
                    <a:pt x="104881" y="54000"/>
                  </a:cubicBezTo>
                  <a:lnTo>
                    <a:pt x="104881" y="40909"/>
                  </a:lnTo>
                  <a:close/>
                  <a:moveTo>
                    <a:pt x="73700" y="0"/>
                  </a:moveTo>
                  <a:cubicBezTo>
                    <a:pt x="68031" y="0"/>
                    <a:pt x="63307" y="3272"/>
                    <a:pt x="60000" y="8181"/>
                  </a:cubicBezTo>
                  <a:cubicBezTo>
                    <a:pt x="57165" y="3272"/>
                    <a:pt x="51968" y="0"/>
                    <a:pt x="46299" y="0"/>
                  </a:cubicBezTo>
                  <a:cubicBezTo>
                    <a:pt x="36850" y="0"/>
                    <a:pt x="29291" y="8727"/>
                    <a:pt x="29291" y="19636"/>
                  </a:cubicBezTo>
                  <a:cubicBezTo>
                    <a:pt x="29291" y="23454"/>
                    <a:pt x="30236" y="27818"/>
                    <a:pt x="32598" y="31090"/>
                  </a:cubicBezTo>
                  <a:cubicBezTo>
                    <a:pt x="32598" y="31090"/>
                    <a:pt x="32598" y="31636"/>
                    <a:pt x="32598" y="31636"/>
                  </a:cubicBezTo>
                  <a:cubicBezTo>
                    <a:pt x="57637" y="68727"/>
                    <a:pt x="57637" y="68727"/>
                    <a:pt x="57637" y="68727"/>
                  </a:cubicBezTo>
                  <a:cubicBezTo>
                    <a:pt x="58110" y="69818"/>
                    <a:pt x="59055" y="70363"/>
                    <a:pt x="60000" y="70363"/>
                  </a:cubicBezTo>
                  <a:cubicBezTo>
                    <a:pt x="60944" y="70363"/>
                    <a:pt x="61889" y="69818"/>
                    <a:pt x="62362" y="68727"/>
                  </a:cubicBezTo>
                  <a:cubicBezTo>
                    <a:pt x="87401" y="31636"/>
                    <a:pt x="87401" y="31636"/>
                    <a:pt x="87401" y="31636"/>
                  </a:cubicBezTo>
                  <a:cubicBezTo>
                    <a:pt x="87401" y="31636"/>
                    <a:pt x="87401" y="31090"/>
                    <a:pt x="87401" y="31090"/>
                  </a:cubicBezTo>
                  <a:cubicBezTo>
                    <a:pt x="89763" y="27818"/>
                    <a:pt x="90708" y="24000"/>
                    <a:pt x="90708" y="19636"/>
                  </a:cubicBezTo>
                  <a:cubicBezTo>
                    <a:pt x="90708" y="8727"/>
                    <a:pt x="83149" y="0"/>
                    <a:pt x="737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grpSp>
      <p:sp>
        <p:nvSpPr>
          <p:cNvPr id="2644" name="Google Shape;2644;p326"/>
          <p:cNvSpPr/>
          <p:nvPr/>
        </p:nvSpPr>
        <p:spPr>
          <a:xfrm>
            <a:off x="3887692" y="1329956"/>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Compensation &amp;  Benefits </a:t>
            </a:r>
            <a:endParaRPr sz="800" b="1" dirty="0"/>
          </a:p>
        </p:txBody>
      </p:sp>
      <p:sp>
        <p:nvSpPr>
          <p:cNvPr id="2645" name="Google Shape;2645;p326"/>
          <p:cNvSpPr/>
          <p:nvPr/>
        </p:nvSpPr>
        <p:spPr>
          <a:xfrm>
            <a:off x="3887692" y="2191763"/>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Respect &amp; Appreciation </a:t>
            </a:r>
            <a:endParaRPr sz="800" b="1" dirty="0"/>
          </a:p>
        </p:txBody>
      </p:sp>
      <p:sp>
        <p:nvSpPr>
          <p:cNvPr id="2646" name="Google Shape;2646;p326"/>
          <p:cNvSpPr/>
          <p:nvPr/>
        </p:nvSpPr>
        <p:spPr>
          <a:xfrm>
            <a:off x="3881492" y="1760850"/>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Work/Life Balance </a:t>
            </a:r>
            <a:endParaRPr sz="800" b="1" dirty="0"/>
          </a:p>
        </p:txBody>
      </p:sp>
      <p:sp>
        <p:nvSpPr>
          <p:cNvPr id="2647" name="Google Shape;2647;p326"/>
          <p:cNvSpPr/>
          <p:nvPr/>
        </p:nvSpPr>
        <p:spPr>
          <a:xfrm>
            <a:off x="3887692" y="3053613"/>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Faculty Success </a:t>
            </a:r>
            <a:endParaRPr sz="800" b="1" dirty="0"/>
          </a:p>
        </p:txBody>
      </p:sp>
      <p:sp>
        <p:nvSpPr>
          <p:cNvPr id="2648" name="Google Shape;2648;p326"/>
          <p:cNvSpPr/>
          <p:nvPr/>
        </p:nvSpPr>
        <p:spPr>
          <a:xfrm>
            <a:off x="3881492" y="2622688"/>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Role Clarity &amp; Accountability </a:t>
            </a:r>
            <a:endParaRPr sz="800" b="1" dirty="0"/>
          </a:p>
        </p:txBody>
      </p:sp>
      <p:sp>
        <p:nvSpPr>
          <p:cNvPr id="2649" name="Google Shape;2649;p326"/>
          <p:cNvSpPr/>
          <p:nvPr/>
        </p:nvSpPr>
        <p:spPr>
          <a:xfrm>
            <a:off x="3741671" y="3093972"/>
            <a:ext cx="193800" cy="175800"/>
          </a:xfrm>
          <a:prstGeom prst="star5">
            <a:avLst>
              <a:gd name="adj" fmla="val 19098"/>
              <a:gd name="hf" fmla="val 105146"/>
              <a:gd name="vf" fmla="val 110557"/>
            </a:avLst>
          </a:prstGeom>
          <a:solidFill>
            <a:srgbClr val="F1B82D"/>
          </a:solidFill>
          <a:ln w="9525" cap="flat" cmpd="sng">
            <a:solidFill>
              <a:srgbClr val="2D3D54"/>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650" name="Google Shape;2650;p326"/>
          <p:cNvSpPr/>
          <p:nvPr/>
        </p:nvSpPr>
        <p:spPr>
          <a:xfrm>
            <a:off x="7522380" y="1787156"/>
            <a:ext cx="1474800" cy="319500"/>
          </a:xfrm>
          <a:prstGeom prst="rect">
            <a:avLst/>
          </a:prstGeom>
          <a:solidFill>
            <a:srgbClr val="CCCC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a:t>Leadership Development Programs</a:t>
            </a:r>
            <a:endParaRPr sz="800" b="1" i="0" u="none" strike="noStrike" cap="none" dirty="0">
              <a:latin typeface="Arial"/>
              <a:ea typeface="Arial"/>
              <a:cs typeface="Arial"/>
              <a:sym typeface="Arial"/>
            </a:endParaRPr>
          </a:p>
        </p:txBody>
      </p:sp>
      <p:sp>
        <p:nvSpPr>
          <p:cNvPr id="2651" name="Google Shape;2651;p326"/>
          <p:cNvSpPr/>
          <p:nvPr/>
        </p:nvSpPr>
        <p:spPr>
          <a:xfrm>
            <a:off x="7399271" y="1850622"/>
            <a:ext cx="193800" cy="175800"/>
          </a:xfrm>
          <a:prstGeom prst="star5">
            <a:avLst>
              <a:gd name="adj" fmla="val 19098"/>
              <a:gd name="hf" fmla="val 105146"/>
              <a:gd name="vf" fmla="val 110557"/>
            </a:avLst>
          </a:prstGeom>
          <a:solidFill>
            <a:srgbClr val="F1B82D"/>
          </a:solidFill>
          <a:ln w="9525" cap="flat" cmpd="sng">
            <a:solidFill>
              <a:srgbClr val="2D3D54"/>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2652" name="Google Shape;2652;p326"/>
          <p:cNvSpPr txBox="1"/>
          <p:nvPr/>
        </p:nvSpPr>
        <p:spPr>
          <a:xfrm>
            <a:off x="148875" y="4297625"/>
            <a:ext cx="6309000" cy="3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dirty="0"/>
              <a:t>Note: Categories expand across multiple pillars (e.g. Leadership Accountability and Diversity, Equity &amp; </a:t>
            </a:r>
            <a:r>
              <a:rPr lang="en" sz="800" b="1" dirty="0" smtClean="0"/>
              <a:t>Inclusion)</a:t>
            </a:r>
            <a:endParaRPr sz="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6"/>
        <p:cNvGrpSpPr/>
        <p:nvPr/>
      </p:nvGrpSpPr>
      <p:grpSpPr>
        <a:xfrm>
          <a:off x="0" y="0"/>
          <a:ext cx="0" cy="0"/>
          <a:chOff x="0" y="0"/>
          <a:chExt cx="0" cy="0"/>
        </a:xfrm>
      </p:grpSpPr>
      <p:sp>
        <p:nvSpPr>
          <p:cNvPr id="2657" name="Google Shape;2657;p327"/>
          <p:cNvSpPr/>
          <p:nvPr/>
        </p:nvSpPr>
        <p:spPr>
          <a:xfrm>
            <a:off x="102475" y="4165025"/>
            <a:ext cx="1573500" cy="387300"/>
          </a:xfrm>
          <a:prstGeom prst="rect">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800" b="1" i="0" u="none" strike="noStrike" cap="none" dirty="0">
              <a:solidFill>
                <a:srgbClr val="FFFFFF"/>
              </a:solidFill>
              <a:latin typeface="Arial"/>
              <a:ea typeface="Arial"/>
              <a:cs typeface="Arial"/>
              <a:sym typeface="Arial"/>
            </a:endParaRPr>
          </a:p>
        </p:txBody>
      </p:sp>
      <p:sp>
        <p:nvSpPr>
          <p:cNvPr id="2658" name="Google Shape;2658;p327"/>
          <p:cNvSpPr/>
          <p:nvPr/>
        </p:nvSpPr>
        <p:spPr>
          <a:xfrm>
            <a:off x="5588875" y="2944350"/>
            <a:ext cx="1573500" cy="1027200"/>
          </a:xfrm>
          <a:prstGeom prst="rect">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800" b="1" i="0" u="none" strike="noStrike" cap="none" dirty="0">
              <a:solidFill>
                <a:srgbClr val="FFFFFF"/>
              </a:solidFill>
              <a:latin typeface="Arial"/>
              <a:ea typeface="Arial"/>
              <a:cs typeface="Arial"/>
              <a:sym typeface="Arial"/>
            </a:endParaRPr>
          </a:p>
        </p:txBody>
      </p:sp>
      <p:sp>
        <p:nvSpPr>
          <p:cNvPr id="2659" name="Google Shape;2659;p327"/>
          <p:cNvSpPr/>
          <p:nvPr/>
        </p:nvSpPr>
        <p:spPr>
          <a:xfrm>
            <a:off x="7341475" y="2639550"/>
            <a:ext cx="1652400" cy="435000"/>
          </a:xfrm>
          <a:prstGeom prst="rect">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800" b="1" i="0" u="none" strike="noStrike" cap="none" dirty="0">
              <a:solidFill>
                <a:srgbClr val="FFFFFF"/>
              </a:solidFill>
              <a:latin typeface="Arial"/>
              <a:ea typeface="Arial"/>
              <a:cs typeface="Arial"/>
              <a:sym typeface="Arial"/>
            </a:endParaRPr>
          </a:p>
        </p:txBody>
      </p:sp>
      <p:sp>
        <p:nvSpPr>
          <p:cNvPr id="2660" name="Google Shape;2660;p327"/>
          <p:cNvSpPr txBox="1"/>
          <p:nvPr/>
        </p:nvSpPr>
        <p:spPr>
          <a:xfrm>
            <a:off x="7342200" y="-10975"/>
            <a:ext cx="1737000" cy="69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Arial"/>
                <a:ea typeface="Arial"/>
                <a:cs typeface="Arial"/>
                <a:sym typeface="Arial"/>
              </a:rPr>
              <a:t>Bold = </a:t>
            </a:r>
            <a:r>
              <a:rPr lang="en" sz="800" b="0" i="0" u="none" strike="noStrike" cap="none">
                <a:solidFill>
                  <a:srgbClr val="000000"/>
                </a:solidFill>
                <a:latin typeface="Arial"/>
                <a:ea typeface="Arial"/>
                <a:cs typeface="Arial"/>
                <a:sym typeface="Arial"/>
              </a:rPr>
              <a:t>Currently in flight</a:t>
            </a:r>
            <a:endParaRPr sz="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a:solidFill>
                  <a:schemeClr val="dk1"/>
                </a:solidFill>
                <a:highlight>
                  <a:srgbClr val="FFF2CC"/>
                </a:highlight>
              </a:rPr>
              <a:t>Yellow -Recently added categories</a:t>
            </a:r>
            <a:endParaRPr sz="800" dirty="0">
              <a:solidFill>
                <a:schemeClr val="dk1"/>
              </a:solidFill>
              <a:highlight>
                <a:srgbClr val="FFF2CC"/>
              </a:highlight>
            </a:endParaRPr>
          </a:p>
          <a:p>
            <a:pPr marL="0" marR="0" lvl="0" indent="0" algn="l" rtl="0">
              <a:lnSpc>
                <a:spcPct val="100000"/>
              </a:lnSpc>
              <a:spcBef>
                <a:spcPts val="0"/>
              </a:spcBef>
              <a:spcAft>
                <a:spcPts val="0"/>
              </a:spcAft>
              <a:buClr>
                <a:srgbClr val="000000"/>
              </a:buClr>
              <a:buSzPts val="800"/>
              <a:buFont typeface="Arial"/>
              <a:buNone/>
            </a:pPr>
            <a:r>
              <a:rPr lang="en" sz="800">
                <a:solidFill>
                  <a:schemeClr val="dk1"/>
                </a:solidFill>
                <a:highlight>
                  <a:srgbClr val="C9DAF8"/>
                </a:highlight>
              </a:rPr>
              <a:t>Blue - Recently added new programs/ initiatives</a:t>
            </a:r>
            <a:endParaRPr sz="800" dirty="0">
              <a:solidFill>
                <a:schemeClr val="dk1"/>
              </a:solidFill>
              <a:highlight>
                <a:srgbClr val="C9DAF8"/>
              </a:highlight>
            </a:endParaRPr>
          </a:p>
          <a:p>
            <a:pPr marL="0" marR="0" lvl="0" indent="0" algn="l" rtl="0">
              <a:lnSpc>
                <a:spcPct val="100000"/>
              </a:lnSpc>
              <a:spcBef>
                <a:spcPts val="0"/>
              </a:spcBef>
              <a:spcAft>
                <a:spcPts val="0"/>
              </a:spcAft>
              <a:buClr>
                <a:srgbClr val="000000"/>
              </a:buClr>
              <a:buSzPts val="800"/>
              <a:buFont typeface="Arial"/>
              <a:buNone/>
            </a:pPr>
            <a:endParaRPr sz="800" dirty="0">
              <a:solidFill>
                <a:schemeClr val="dk1"/>
              </a:solidFill>
              <a:highlight>
                <a:srgbClr val="FFF2CC"/>
              </a:highlight>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2661" name="Google Shape;2661;p327"/>
          <p:cNvSpPr txBox="1">
            <a:spLocks noGrp="1"/>
          </p:cNvSpPr>
          <p:nvPr>
            <p:ph type="sldNum" idx="12"/>
          </p:nvPr>
        </p:nvSpPr>
        <p:spPr>
          <a:xfrm>
            <a:off x="7987553" y="4767263"/>
            <a:ext cx="527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lt1"/>
                </a:solidFill>
                <a:latin typeface="Arial"/>
                <a:ea typeface="Arial"/>
                <a:cs typeface="Arial"/>
                <a:sym typeface="Arial"/>
              </a:rPr>
              <a:t>6</a:t>
            </a:fld>
            <a:endParaRPr sz="900" b="0" i="0" u="none" strike="noStrike" cap="none" dirty="0">
              <a:solidFill>
                <a:schemeClr val="lt1"/>
              </a:solidFill>
              <a:latin typeface="Arial"/>
              <a:ea typeface="Arial"/>
              <a:cs typeface="Arial"/>
              <a:sym typeface="Arial"/>
            </a:endParaRPr>
          </a:p>
        </p:txBody>
      </p:sp>
      <p:sp>
        <p:nvSpPr>
          <p:cNvPr id="2662" name="Google Shape;2662;p327"/>
          <p:cNvSpPr txBox="1"/>
          <p:nvPr/>
        </p:nvSpPr>
        <p:spPr>
          <a:xfrm>
            <a:off x="5518350" y="1145500"/>
            <a:ext cx="1737000" cy="31788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Employee Engagement</a:t>
            </a:r>
            <a:endParaRPr sz="700" b="1" i="0" u="sng" strike="noStrike" cap="none" dirty="0">
              <a:solidFill>
                <a:schemeClr val="dk1"/>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SzPts val="700"/>
              <a:buFont typeface="Arial"/>
              <a:buChar char="●"/>
            </a:pPr>
            <a:r>
              <a:rPr lang="en" sz="700" b="1" i="0" u="none" strike="noStrike" cap="none">
                <a:solidFill>
                  <a:schemeClr val="dk1"/>
                </a:solidFill>
                <a:latin typeface="Arial"/>
                <a:ea typeface="Arial"/>
                <a:cs typeface="Arial"/>
                <a:sym typeface="Arial"/>
              </a:rPr>
              <a:t>UM system engagement and communication activities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SzPts val="700"/>
              <a:buFont typeface="Arial"/>
              <a:buChar char="●"/>
            </a:pPr>
            <a:r>
              <a:rPr lang="en" sz="700" b="0" i="0" u="none" strike="noStrike" cap="none">
                <a:solidFill>
                  <a:schemeClr val="dk1"/>
                </a:solidFill>
                <a:latin typeface="Arial"/>
                <a:ea typeface="Arial"/>
                <a:cs typeface="Arial"/>
                <a:sym typeface="Arial"/>
              </a:rPr>
              <a:t>Feedback programs (e.g., surveys, focus groups)</a:t>
            </a:r>
            <a:endParaRPr sz="700" b="0"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SzPts val="700"/>
              <a:buFont typeface="Arial"/>
              <a:buChar char="●"/>
            </a:pPr>
            <a:r>
              <a:rPr lang="en" sz="700" b="0" i="0" u="none" strike="noStrike" cap="none">
                <a:solidFill>
                  <a:schemeClr val="dk1"/>
                </a:solidFill>
                <a:latin typeface="Arial"/>
                <a:ea typeface="Arial"/>
                <a:cs typeface="Arial"/>
                <a:sym typeface="Arial"/>
              </a:rPr>
              <a:t>Virtual collaboration platform and tools</a:t>
            </a:r>
            <a:endParaRPr sz="700" b="1" i="0" u="none" strike="noStrike" cap="none"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700"/>
              <a:buFont typeface="Arial"/>
              <a:buNone/>
            </a:pPr>
            <a:r>
              <a:rPr lang="en" sz="700" b="1" i="0" u="sng" strike="noStrike" cap="none">
                <a:solidFill>
                  <a:srgbClr val="000000"/>
                </a:solidFill>
                <a:highlight>
                  <a:srgbClr val="FFF2CC"/>
                </a:highlight>
                <a:latin typeface="Arial"/>
                <a:ea typeface="Arial"/>
                <a:cs typeface="Arial"/>
                <a:sym typeface="Arial"/>
              </a:rPr>
              <a:t>Shared Governance</a:t>
            </a:r>
            <a:endParaRPr sz="700" b="1" i="0" u="none" strike="noStrike" cap="none" dirty="0">
              <a:solidFill>
                <a:srgbClr val="000000"/>
              </a:solidFill>
              <a:latin typeface="Arial"/>
              <a:ea typeface="Arial"/>
              <a:cs typeface="Arial"/>
              <a:sym typeface="Arial"/>
            </a:endParaRPr>
          </a:p>
          <a:p>
            <a:pPr marL="91440" marR="0" lvl="0" indent="-78740" algn="l" rtl="0">
              <a:lnSpc>
                <a:spcPct val="100000"/>
              </a:lnSpc>
              <a:spcBef>
                <a:spcPts val="500"/>
              </a:spcBef>
              <a:spcAft>
                <a:spcPts val="0"/>
              </a:spcAft>
              <a:buSzPts val="700"/>
              <a:buFont typeface="Arial"/>
              <a:buChar char="●"/>
            </a:pPr>
            <a:r>
              <a:rPr lang="en" sz="700" b="1" i="0" u="none" strike="noStrike" cap="none">
                <a:solidFill>
                  <a:schemeClr val="dk1"/>
                </a:solidFill>
                <a:latin typeface="Arial"/>
                <a:ea typeface="Arial"/>
                <a:cs typeface="Arial"/>
                <a:sym typeface="Arial"/>
              </a:rPr>
              <a:t>Opportunities to participate in UM system-wide, cross-functional work efforts (e.g., committees, events, taskforces, initiatives)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SzPts val="700"/>
              <a:buFont typeface="Arial"/>
              <a:buChar char="●"/>
            </a:pPr>
            <a:r>
              <a:rPr lang="en" sz="700" b="1" i="0" u="none" strike="noStrike" cap="none">
                <a:solidFill>
                  <a:schemeClr val="dk1"/>
                </a:solidFill>
                <a:latin typeface="Arial"/>
                <a:ea typeface="Arial"/>
                <a:cs typeface="Arial"/>
                <a:sym typeface="Arial"/>
              </a:rPr>
              <a:t>Collaborative research summits</a:t>
            </a:r>
            <a:endParaRPr sz="700" b="1" i="0" u="none" strike="noStrike" cap="none"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700"/>
              <a:buFont typeface="Arial"/>
              <a:buNone/>
            </a:pPr>
            <a:r>
              <a:rPr lang="en" sz="700" b="1" i="0" u="sng" strike="noStrike" cap="none">
                <a:solidFill>
                  <a:srgbClr val="000000"/>
                </a:solidFill>
                <a:highlight>
                  <a:srgbClr val="FFF2CC"/>
                </a:highlight>
                <a:latin typeface="Arial"/>
                <a:ea typeface="Arial"/>
                <a:cs typeface="Arial"/>
                <a:sym typeface="Arial"/>
              </a:rPr>
              <a:t>Leadership Accountability</a:t>
            </a:r>
            <a:endParaRPr sz="700" b="1" i="0" u="sng" strike="noStrike" cap="none" dirty="0">
              <a:solidFill>
                <a:srgbClr val="000000"/>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SzPts val="700"/>
              <a:buFont typeface="Arial"/>
              <a:buChar char="●"/>
            </a:pPr>
            <a:r>
              <a:rPr lang="en" sz="700"/>
              <a:t>Defined performance metrics across departments (e.g balanced scorecard) </a:t>
            </a:r>
            <a:endParaRPr sz="700" dirty="0"/>
          </a:p>
          <a:p>
            <a:pPr marL="91440" marR="0" lvl="0" indent="-78740" algn="l" rtl="0">
              <a:lnSpc>
                <a:spcPct val="100000"/>
              </a:lnSpc>
              <a:spcBef>
                <a:spcPts val="500"/>
              </a:spcBef>
              <a:spcAft>
                <a:spcPts val="500"/>
              </a:spcAft>
              <a:buSzPts val="700"/>
              <a:buFont typeface="Arial"/>
              <a:buChar char="●"/>
            </a:pPr>
            <a:r>
              <a:rPr lang="en" sz="700"/>
              <a:t>Fiscal Planning Process (e.g. planning for Fiscal Year 2020 Launch)</a:t>
            </a:r>
            <a:endParaRPr sz="700" dirty="0"/>
          </a:p>
        </p:txBody>
      </p:sp>
      <p:sp>
        <p:nvSpPr>
          <p:cNvPr id="2663" name="Google Shape;2663;p327"/>
          <p:cNvSpPr txBox="1"/>
          <p:nvPr/>
        </p:nvSpPr>
        <p:spPr>
          <a:xfrm>
            <a:off x="7298125" y="1145500"/>
            <a:ext cx="1737000" cy="1798800"/>
          </a:xfrm>
          <a:prstGeom prst="rect">
            <a:avLst/>
          </a:prstGeom>
          <a:noFill/>
          <a:ln>
            <a:noFill/>
          </a:ln>
        </p:spPr>
        <p:txBody>
          <a:bodyPr spcFirstLastPara="1" wrap="square" lIns="91425" tIns="0" rIns="91425" bIns="91425" anchor="t" anchorCtr="0">
            <a:noAutofit/>
          </a:bodyPr>
          <a:lstStyle/>
          <a:p>
            <a:pPr marL="91440" marR="0" lvl="0" indent="0" algn="l" rtl="0">
              <a:lnSpc>
                <a:spcPct val="100000"/>
              </a:lnSpc>
              <a:spcBef>
                <a:spcPts val="0"/>
              </a:spcBef>
              <a:spcAft>
                <a:spcPts val="0"/>
              </a:spcAft>
              <a:buClr>
                <a:srgbClr val="000000"/>
              </a:buClr>
              <a:buSzPts val="700"/>
              <a:buFont typeface="Arial"/>
              <a:buNone/>
            </a:pPr>
            <a:r>
              <a:rPr lang="en" sz="700" b="1" i="0" u="sng" strike="noStrike" cap="none">
                <a:solidFill>
                  <a:srgbClr val="000000"/>
                </a:solidFill>
                <a:highlight>
                  <a:srgbClr val="FFF2CC"/>
                </a:highlight>
                <a:latin typeface="Arial"/>
                <a:ea typeface="Arial"/>
                <a:cs typeface="Arial"/>
                <a:sym typeface="Arial"/>
              </a:rPr>
              <a:t>Professional / Career Development Programs</a:t>
            </a:r>
            <a:endParaRPr sz="700" b="1" i="0" u="none" strike="noStrike" cap="none" dirty="0">
              <a:solidFill>
                <a:srgbClr val="000000"/>
              </a:solidFill>
              <a:latin typeface="Arial"/>
              <a:ea typeface="Arial"/>
              <a:cs typeface="Arial"/>
              <a:sym typeface="Arial"/>
            </a:endParaRPr>
          </a:p>
          <a:p>
            <a:pPr marL="91440" marR="0" lvl="0" indent="-78740" algn="l" rtl="0">
              <a:lnSpc>
                <a:spcPct val="100000"/>
              </a:lnSpc>
              <a:spcBef>
                <a:spcPts val="500"/>
              </a:spcBef>
              <a:spcAft>
                <a:spcPts val="0"/>
              </a:spcAft>
              <a:buClr>
                <a:srgbClr val="000000"/>
              </a:buClr>
              <a:buSzPts val="700"/>
              <a:buFont typeface="Arial"/>
              <a:buChar char="●"/>
            </a:pPr>
            <a:r>
              <a:rPr lang="en" sz="700" b="1" i="0" u="none" strike="noStrike" cap="none">
                <a:solidFill>
                  <a:srgbClr val="000000"/>
                </a:solidFill>
                <a:latin typeface="Arial"/>
                <a:ea typeface="Arial"/>
                <a:cs typeface="Arial"/>
                <a:sym typeface="Arial"/>
              </a:rPr>
              <a:t>Defined competency models </a:t>
            </a:r>
            <a:r>
              <a:rPr lang="en" sz="700" b="0" i="0" u="none" strike="noStrike" cap="none">
                <a:solidFill>
                  <a:srgbClr val="000000"/>
                </a:solidFill>
                <a:latin typeface="Arial"/>
                <a:ea typeface="Arial"/>
                <a:cs typeface="Arial"/>
                <a:sym typeface="Arial"/>
              </a:rPr>
              <a:t>(including leadership competencies and skills)</a:t>
            </a:r>
            <a:endParaRPr sz="700" b="1" i="0" u="none" strike="noStrike" cap="none" dirty="0">
              <a:solidFill>
                <a:srgbClr val="000000"/>
              </a:solidFill>
              <a:latin typeface="Arial"/>
              <a:ea typeface="Arial"/>
              <a:cs typeface="Arial"/>
              <a:sym typeface="Arial"/>
            </a:endParaRPr>
          </a:p>
          <a:p>
            <a:pPr marL="91440" marR="0" lvl="0" indent="-78740" algn="l" rtl="0">
              <a:lnSpc>
                <a:spcPct val="100000"/>
              </a:lnSpc>
              <a:spcBef>
                <a:spcPts val="500"/>
              </a:spcBef>
              <a:spcAft>
                <a:spcPts val="0"/>
              </a:spcAft>
              <a:buClr>
                <a:srgbClr val="000000"/>
              </a:buClr>
              <a:buSzPts val="700"/>
              <a:buFont typeface="Arial"/>
              <a:buChar char="●"/>
            </a:pPr>
            <a:r>
              <a:rPr lang="en" sz="700" b="0" i="0" u="none" strike="noStrike" cap="none">
                <a:solidFill>
                  <a:schemeClr val="dk1"/>
                </a:solidFill>
                <a:latin typeface="Arial"/>
                <a:ea typeface="Arial"/>
                <a:cs typeface="Arial"/>
                <a:sym typeface="Arial"/>
              </a:rPr>
              <a:t> Mentorship programs</a:t>
            </a:r>
            <a:endParaRPr sz="700" b="0" i="0" u="none" strike="noStrike" cap="none" dirty="0">
              <a:solidFill>
                <a:srgbClr val="000000"/>
              </a:solidFill>
              <a:latin typeface="Arial"/>
              <a:ea typeface="Arial"/>
              <a:cs typeface="Arial"/>
              <a:sym typeface="Arial"/>
            </a:endParaRPr>
          </a:p>
          <a:p>
            <a:pPr marL="91440" marR="0" lvl="0" indent="-78740" algn="l" rtl="0">
              <a:lnSpc>
                <a:spcPct val="100000"/>
              </a:lnSpc>
              <a:spcBef>
                <a:spcPts val="500"/>
              </a:spcBef>
              <a:spcAft>
                <a:spcPts val="0"/>
              </a:spcAft>
              <a:buClr>
                <a:srgbClr val="000000"/>
              </a:buClr>
              <a:buSzPts val="700"/>
              <a:buFont typeface="Arial"/>
              <a:buChar char="●"/>
            </a:pPr>
            <a:r>
              <a:rPr lang="en" sz="700" b="0" i="0" u="none" strike="noStrike" cap="none">
                <a:solidFill>
                  <a:srgbClr val="000000"/>
                </a:solidFill>
                <a:latin typeface="Arial"/>
                <a:ea typeface="Arial"/>
                <a:cs typeface="Arial"/>
                <a:sym typeface="Arial"/>
              </a:rPr>
              <a:t>Career path framework for all staff levels (lateral and vertical)</a:t>
            </a:r>
            <a:endParaRPr sz="700" b="0" i="0" u="none" strike="noStrike" cap="none" dirty="0">
              <a:solidFill>
                <a:srgbClr val="000000"/>
              </a:solidFill>
              <a:latin typeface="Arial"/>
              <a:ea typeface="Arial"/>
              <a:cs typeface="Arial"/>
              <a:sym typeface="Arial"/>
            </a:endParaRPr>
          </a:p>
          <a:p>
            <a:pPr marL="91440" marR="0" lvl="0" indent="-78740" algn="l" rtl="0">
              <a:lnSpc>
                <a:spcPct val="100000"/>
              </a:lnSpc>
              <a:spcBef>
                <a:spcPts val="500"/>
              </a:spcBef>
              <a:spcAft>
                <a:spcPts val="0"/>
              </a:spcAft>
              <a:buClr>
                <a:srgbClr val="000000"/>
              </a:buClr>
              <a:buSzPts val="700"/>
              <a:buFont typeface="Arial"/>
              <a:buChar char="●"/>
            </a:pPr>
            <a:r>
              <a:rPr lang="en" sz="700" b="0" i="0" u="none" strike="noStrike" cap="none">
                <a:solidFill>
                  <a:srgbClr val="000000"/>
                </a:solidFill>
                <a:latin typeface="Arial"/>
                <a:ea typeface="Arial"/>
                <a:cs typeface="Arial"/>
                <a:sym typeface="Arial"/>
              </a:rPr>
              <a:t>Internal career mobility programs</a:t>
            </a:r>
            <a:endParaRPr sz="700" b="1" i="0" u="sng" strike="noStrike" cap="none" dirty="0">
              <a:solidFill>
                <a:srgbClr val="FF0000"/>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0" i="0" u="none" strike="noStrike" cap="none">
                <a:solidFill>
                  <a:schemeClr val="dk1"/>
                </a:solidFill>
                <a:latin typeface="Arial"/>
                <a:ea typeface="Arial"/>
                <a:cs typeface="Arial"/>
                <a:sym typeface="Arial"/>
              </a:rPr>
              <a:t>Real-time performance feedback program / tools</a:t>
            </a:r>
            <a:endParaRPr sz="700" b="0" i="0" u="none" strike="noStrike" cap="none" dirty="0">
              <a:solidFill>
                <a:schemeClr val="dk1"/>
              </a:solidFill>
              <a:latin typeface="Arial"/>
              <a:ea typeface="Arial"/>
              <a:cs typeface="Arial"/>
              <a:sym typeface="Arial"/>
            </a:endParaRPr>
          </a:p>
          <a:p>
            <a:pPr marL="91440" lvl="0" indent="-78740" algn="l" rtl="0">
              <a:spcBef>
                <a:spcPts val="500"/>
              </a:spcBef>
              <a:spcAft>
                <a:spcPts val="0"/>
              </a:spcAft>
              <a:buClr>
                <a:srgbClr val="000000"/>
              </a:buClr>
              <a:buSzPts val="700"/>
              <a:buChar char="●"/>
            </a:pPr>
            <a:r>
              <a:rPr lang="en" sz="700"/>
              <a:t>Quarterly Career Development Program</a:t>
            </a:r>
            <a:endParaRPr sz="700" dirty="0"/>
          </a:p>
          <a:p>
            <a:pPr marL="91440" lvl="0" indent="-78740" algn="l" rtl="0">
              <a:spcBef>
                <a:spcPts val="500"/>
              </a:spcBef>
              <a:spcAft>
                <a:spcPts val="0"/>
              </a:spcAft>
              <a:buClr>
                <a:srgbClr val="000000"/>
              </a:buClr>
              <a:buSzPts val="700"/>
              <a:buChar char="●"/>
            </a:pPr>
            <a:r>
              <a:rPr lang="en" sz="700"/>
              <a:t>Apprenticeship / “Career Office”</a:t>
            </a:r>
            <a:endParaRPr sz="700" dirty="0"/>
          </a:p>
          <a:p>
            <a:pPr marL="91440" lvl="0" indent="0" algn="l" rtl="0">
              <a:spcBef>
                <a:spcPts val="500"/>
              </a:spcBef>
              <a:spcAft>
                <a:spcPts val="0"/>
              </a:spcAft>
              <a:buClr>
                <a:srgbClr val="000000"/>
              </a:buClr>
              <a:buSzPts val="1100"/>
              <a:buFont typeface="Arial"/>
              <a:buNone/>
            </a:pPr>
            <a:r>
              <a:rPr lang="en" sz="700" b="1" u="sng">
                <a:solidFill>
                  <a:schemeClr val="dk1"/>
                </a:solidFill>
                <a:highlight>
                  <a:srgbClr val="FFF2CC"/>
                </a:highlight>
              </a:rPr>
              <a:t>Leadership Development Programs</a:t>
            </a:r>
            <a:endParaRPr sz="700" b="1" u="sng" dirty="0">
              <a:highlight>
                <a:srgbClr val="FFF2CC"/>
              </a:highlight>
            </a:endParaRPr>
          </a:p>
          <a:p>
            <a:pPr marL="91440" marR="0" lvl="0" indent="0" algn="l" rtl="0">
              <a:lnSpc>
                <a:spcPct val="100000"/>
              </a:lnSpc>
              <a:spcBef>
                <a:spcPts val="500"/>
              </a:spcBef>
              <a:spcAft>
                <a:spcPts val="0"/>
              </a:spcAft>
              <a:buClr>
                <a:srgbClr val="000000"/>
              </a:buClr>
              <a:buSzPts val="700"/>
              <a:buFont typeface="Arial"/>
              <a:buNone/>
            </a:pPr>
            <a:r>
              <a:rPr lang="en" sz="700" b="1" i="0" u="sng" strike="noStrike" cap="none">
                <a:solidFill>
                  <a:srgbClr val="000000"/>
                </a:solidFill>
                <a:highlight>
                  <a:srgbClr val="FFF2CC"/>
                </a:highlight>
                <a:latin typeface="Arial"/>
                <a:ea typeface="Arial"/>
                <a:cs typeface="Arial"/>
                <a:sym typeface="Arial"/>
              </a:rPr>
              <a:t>Learning Opportunities</a:t>
            </a:r>
            <a:endParaRPr sz="700" b="1" i="0" u="sng" strike="noStrike" cap="none" dirty="0">
              <a:solidFill>
                <a:srgbClr val="000000"/>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Course audit opportunities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500"/>
              </a:spcAft>
              <a:buClr>
                <a:schemeClr val="dk1"/>
              </a:buClr>
              <a:buSzPts val="700"/>
              <a:buFont typeface="Arial"/>
              <a:buChar char="●"/>
            </a:pPr>
            <a:r>
              <a:rPr lang="en" sz="700" b="0" i="0" u="none" strike="noStrike" cap="none">
                <a:solidFill>
                  <a:schemeClr val="dk1"/>
                </a:solidFill>
                <a:latin typeface="Arial"/>
                <a:ea typeface="Arial"/>
                <a:cs typeface="Arial"/>
                <a:sym typeface="Arial"/>
              </a:rPr>
              <a:t>Skills-based training</a:t>
            </a:r>
            <a:r>
              <a:rPr lang="en" sz="700">
                <a:solidFill>
                  <a:schemeClr val="dk1"/>
                </a:solidFill>
              </a:rPr>
              <a:t> </a:t>
            </a:r>
            <a:r>
              <a:rPr lang="en" sz="700" b="0" i="0" u="none" strike="noStrike" cap="none">
                <a:solidFill>
                  <a:schemeClr val="dk1"/>
                </a:solidFill>
                <a:latin typeface="Arial"/>
                <a:ea typeface="Arial"/>
                <a:cs typeface="Arial"/>
                <a:sym typeface="Arial"/>
              </a:rPr>
              <a:t>and professional development (e.g., simulation / experience based)</a:t>
            </a:r>
            <a:endParaRPr sz="700" b="1" i="0" u="none" strike="noStrike" cap="none" dirty="0">
              <a:solidFill>
                <a:schemeClr val="dk1"/>
              </a:solidFill>
              <a:latin typeface="Arial"/>
              <a:ea typeface="Arial"/>
              <a:cs typeface="Arial"/>
              <a:sym typeface="Arial"/>
            </a:endParaRPr>
          </a:p>
        </p:txBody>
      </p:sp>
      <p:sp>
        <p:nvSpPr>
          <p:cNvPr id="2664" name="Google Shape;2664;p327"/>
          <p:cNvSpPr txBox="1">
            <a:spLocks noGrp="1"/>
          </p:cNvSpPr>
          <p:nvPr>
            <p:ph type="title"/>
          </p:nvPr>
        </p:nvSpPr>
        <p:spPr>
          <a:xfrm>
            <a:off x="628650" y="65213"/>
            <a:ext cx="7886700" cy="5103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100"/>
              <a:buFont typeface="Arial"/>
              <a:buNone/>
            </a:pPr>
            <a:r>
              <a:rPr lang="en" sz="1800" b="1" i="0" u="none" strike="noStrike" cap="none">
                <a:solidFill>
                  <a:schemeClr val="dk2"/>
                </a:solidFill>
                <a:latin typeface="Arial"/>
                <a:ea typeface="Arial"/>
                <a:cs typeface="Arial"/>
                <a:sym typeface="Arial"/>
              </a:rPr>
              <a:t> Making UM’s EVP a Reality</a:t>
            </a:r>
            <a:endParaRPr sz="1800" b="1" i="0" u="none" strike="noStrike" cap="none" dirty="0">
              <a:solidFill>
                <a:schemeClr val="dk2"/>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1100"/>
              <a:buFont typeface="Arial"/>
              <a:buNone/>
            </a:pPr>
            <a:r>
              <a:rPr lang="en" sz="1400" b="0" i="1" u="none" strike="noStrike" cap="none">
                <a:solidFill>
                  <a:schemeClr val="dk2"/>
                </a:solidFill>
                <a:latin typeface="Arial"/>
                <a:ea typeface="Arial"/>
                <a:cs typeface="Arial"/>
                <a:sym typeface="Arial"/>
              </a:rPr>
              <a:t>Priority EVP-related Programs / Initiatives </a:t>
            </a:r>
            <a:endParaRPr sz="1400" b="1" i="1" u="none" strike="noStrike" cap="none" dirty="0">
              <a:solidFill>
                <a:schemeClr val="dk2"/>
              </a:solidFill>
              <a:latin typeface="Arial"/>
              <a:ea typeface="Arial"/>
              <a:cs typeface="Arial"/>
              <a:sym typeface="Arial"/>
            </a:endParaRPr>
          </a:p>
        </p:txBody>
      </p:sp>
      <p:sp>
        <p:nvSpPr>
          <p:cNvPr id="2665" name="Google Shape;2665;p327"/>
          <p:cNvSpPr/>
          <p:nvPr/>
        </p:nvSpPr>
        <p:spPr>
          <a:xfrm>
            <a:off x="5703609" y="694052"/>
            <a:ext cx="1493700" cy="369000"/>
          </a:xfrm>
          <a:prstGeom prst="rect">
            <a:avLst/>
          </a:prstGeom>
          <a:solidFill>
            <a:srgbClr val="333333"/>
          </a:solidFill>
          <a:ln>
            <a:noFill/>
          </a:ln>
        </p:spPr>
        <p:txBody>
          <a:bodyPr spcFirstLastPara="1" wrap="square" lIns="18287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Collaborate to achieve </a:t>
            </a:r>
            <a:br>
              <a:rPr lang="en" sz="800" b="1" i="0" u="none" strike="noStrike" cap="none">
                <a:solidFill>
                  <a:srgbClr val="FFFFFF"/>
                </a:solidFill>
                <a:latin typeface="Arial"/>
                <a:ea typeface="Arial"/>
                <a:cs typeface="Arial"/>
                <a:sym typeface="Arial"/>
              </a:rPr>
            </a:br>
            <a:r>
              <a:rPr lang="en" sz="800" b="1" i="0" u="none" strike="noStrike" cap="none">
                <a:solidFill>
                  <a:srgbClr val="FFFFFF"/>
                </a:solidFill>
                <a:latin typeface="Arial"/>
                <a:ea typeface="Arial"/>
                <a:cs typeface="Arial"/>
                <a:sym typeface="Arial"/>
              </a:rPr>
              <a:t>mutual success</a:t>
            </a:r>
            <a:endParaRPr sz="800" b="1" i="0" u="none" strike="noStrike" cap="none" dirty="0">
              <a:solidFill>
                <a:srgbClr val="FFFFFF"/>
              </a:solidFill>
              <a:latin typeface="Arial"/>
              <a:ea typeface="Arial"/>
              <a:cs typeface="Arial"/>
              <a:sym typeface="Arial"/>
            </a:endParaRPr>
          </a:p>
        </p:txBody>
      </p:sp>
      <p:sp>
        <p:nvSpPr>
          <p:cNvPr id="2666" name="Google Shape;2666;p327"/>
          <p:cNvSpPr/>
          <p:nvPr/>
        </p:nvSpPr>
        <p:spPr>
          <a:xfrm>
            <a:off x="245900" y="692025"/>
            <a:ext cx="1493700" cy="369000"/>
          </a:xfrm>
          <a:prstGeom prst="rect">
            <a:avLst/>
          </a:prstGeom>
          <a:solidFill>
            <a:srgbClr val="0070C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Transform lives</a:t>
            </a:r>
            <a:endParaRPr sz="800" b="1" i="0" u="none" strike="noStrike" cap="none" dirty="0">
              <a:solidFill>
                <a:srgbClr val="FFFFFF"/>
              </a:solidFill>
              <a:latin typeface="Arial"/>
              <a:ea typeface="Arial"/>
              <a:cs typeface="Arial"/>
              <a:sym typeface="Arial"/>
            </a:endParaRPr>
          </a:p>
        </p:txBody>
      </p:sp>
      <p:sp>
        <p:nvSpPr>
          <p:cNvPr id="2667" name="Google Shape;2667;p327"/>
          <p:cNvSpPr/>
          <p:nvPr/>
        </p:nvSpPr>
        <p:spPr>
          <a:xfrm>
            <a:off x="7500144" y="693827"/>
            <a:ext cx="1493700" cy="3690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     Learn, discover and innovate each day</a:t>
            </a:r>
            <a:endParaRPr sz="800" b="1" i="0" u="none" strike="noStrike" cap="none" dirty="0">
              <a:solidFill>
                <a:srgbClr val="FFFFFF"/>
              </a:solidFill>
              <a:latin typeface="Arial"/>
              <a:ea typeface="Arial"/>
              <a:cs typeface="Arial"/>
              <a:sym typeface="Arial"/>
            </a:endParaRPr>
          </a:p>
        </p:txBody>
      </p:sp>
      <p:grpSp>
        <p:nvGrpSpPr>
          <p:cNvPr id="2668" name="Google Shape;2668;p327"/>
          <p:cNvGrpSpPr/>
          <p:nvPr/>
        </p:nvGrpSpPr>
        <p:grpSpPr>
          <a:xfrm>
            <a:off x="5486048" y="681900"/>
            <a:ext cx="391500" cy="387387"/>
            <a:chOff x="129887" y="897883"/>
            <a:chExt cx="391500" cy="387000"/>
          </a:xfrm>
        </p:grpSpPr>
        <p:sp>
          <p:nvSpPr>
            <p:cNvPr id="2669" name="Google Shape;2669;p327"/>
            <p:cNvSpPr/>
            <p:nvPr/>
          </p:nvSpPr>
          <p:spPr>
            <a:xfrm>
              <a:off x="129887" y="897883"/>
              <a:ext cx="391500" cy="387000"/>
            </a:xfrm>
            <a:prstGeom prst="ellipse">
              <a:avLst/>
            </a:prstGeom>
            <a:solidFill>
              <a:srgbClr val="33333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 b="0" i="0" u="none" strike="noStrike" cap="none" dirty="0">
                <a:solidFill>
                  <a:srgbClr val="000000"/>
                </a:solidFill>
                <a:latin typeface="Arial"/>
                <a:ea typeface="Arial"/>
                <a:cs typeface="Arial"/>
                <a:sym typeface="Arial"/>
              </a:endParaRPr>
            </a:p>
          </p:txBody>
        </p:sp>
        <p:sp>
          <p:nvSpPr>
            <p:cNvPr id="2670" name="Google Shape;2670;p327"/>
            <p:cNvSpPr/>
            <p:nvPr/>
          </p:nvSpPr>
          <p:spPr>
            <a:xfrm>
              <a:off x="188242" y="946927"/>
              <a:ext cx="274800" cy="294900"/>
            </a:xfrm>
            <a:custGeom>
              <a:avLst/>
              <a:gdLst/>
              <a:ahLst/>
              <a:cxnLst/>
              <a:rect l="l" t="t" r="r" b="b"/>
              <a:pathLst>
                <a:path w="120000" h="120000" extrusionOk="0">
                  <a:moveTo>
                    <a:pt x="98461" y="81951"/>
                  </a:moveTo>
                  <a:cubicBezTo>
                    <a:pt x="98461" y="81951"/>
                    <a:pt x="97948" y="81463"/>
                    <a:pt x="97948" y="80975"/>
                  </a:cubicBezTo>
                  <a:cubicBezTo>
                    <a:pt x="96410" y="75609"/>
                    <a:pt x="90256" y="71707"/>
                    <a:pt x="83589" y="71707"/>
                  </a:cubicBezTo>
                  <a:cubicBezTo>
                    <a:pt x="70256" y="71707"/>
                    <a:pt x="70256" y="71707"/>
                    <a:pt x="70256" y="71707"/>
                  </a:cubicBezTo>
                  <a:cubicBezTo>
                    <a:pt x="60000" y="87804"/>
                    <a:pt x="60000" y="87804"/>
                    <a:pt x="60000" y="87804"/>
                  </a:cubicBezTo>
                  <a:cubicBezTo>
                    <a:pt x="50256" y="71707"/>
                    <a:pt x="50256" y="71707"/>
                    <a:pt x="50256" y="71707"/>
                  </a:cubicBezTo>
                  <a:cubicBezTo>
                    <a:pt x="36923" y="71707"/>
                    <a:pt x="36923" y="71707"/>
                    <a:pt x="36923" y="71707"/>
                  </a:cubicBezTo>
                  <a:cubicBezTo>
                    <a:pt x="30256" y="71707"/>
                    <a:pt x="24102" y="75609"/>
                    <a:pt x="22564" y="80975"/>
                  </a:cubicBezTo>
                  <a:cubicBezTo>
                    <a:pt x="22564" y="81463"/>
                    <a:pt x="22051" y="81951"/>
                    <a:pt x="22051" y="81951"/>
                  </a:cubicBezTo>
                  <a:cubicBezTo>
                    <a:pt x="17948" y="105853"/>
                    <a:pt x="17948" y="105853"/>
                    <a:pt x="17948" y="105853"/>
                  </a:cubicBezTo>
                  <a:cubicBezTo>
                    <a:pt x="22564" y="109268"/>
                    <a:pt x="27179" y="111707"/>
                    <a:pt x="32307" y="114146"/>
                  </a:cubicBezTo>
                  <a:cubicBezTo>
                    <a:pt x="35384" y="95609"/>
                    <a:pt x="35384" y="95609"/>
                    <a:pt x="35384" y="95609"/>
                  </a:cubicBezTo>
                  <a:cubicBezTo>
                    <a:pt x="39487" y="95609"/>
                    <a:pt x="39487" y="95609"/>
                    <a:pt x="39487" y="95609"/>
                  </a:cubicBezTo>
                  <a:cubicBezTo>
                    <a:pt x="38461" y="116585"/>
                    <a:pt x="38461" y="116585"/>
                    <a:pt x="38461" y="116585"/>
                  </a:cubicBezTo>
                  <a:cubicBezTo>
                    <a:pt x="45641" y="118536"/>
                    <a:pt x="52820" y="120000"/>
                    <a:pt x="60000" y="120000"/>
                  </a:cubicBezTo>
                  <a:cubicBezTo>
                    <a:pt x="67692" y="120000"/>
                    <a:pt x="74871" y="118536"/>
                    <a:pt x="82051" y="116585"/>
                  </a:cubicBezTo>
                  <a:cubicBezTo>
                    <a:pt x="81025" y="95609"/>
                    <a:pt x="81025" y="95609"/>
                    <a:pt x="81025" y="95609"/>
                  </a:cubicBezTo>
                  <a:cubicBezTo>
                    <a:pt x="85128" y="95609"/>
                    <a:pt x="85128" y="95609"/>
                    <a:pt x="85128" y="95609"/>
                  </a:cubicBezTo>
                  <a:cubicBezTo>
                    <a:pt x="88205" y="114146"/>
                    <a:pt x="88205" y="114146"/>
                    <a:pt x="88205" y="114146"/>
                  </a:cubicBezTo>
                  <a:cubicBezTo>
                    <a:pt x="93333" y="111707"/>
                    <a:pt x="97948" y="108780"/>
                    <a:pt x="102564" y="105853"/>
                  </a:cubicBezTo>
                  <a:lnTo>
                    <a:pt x="98461" y="81951"/>
                  </a:lnTo>
                  <a:close/>
                  <a:moveTo>
                    <a:pt x="60000" y="37073"/>
                  </a:moveTo>
                  <a:cubicBezTo>
                    <a:pt x="51282" y="37073"/>
                    <a:pt x="44102" y="43902"/>
                    <a:pt x="44102" y="52195"/>
                  </a:cubicBezTo>
                  <a:cubicBezTo>
                    <a:pt x="44102" y="60975"/>
                    <a:pt x="51282" y="67804"/>
                    <a:pt x="60000" y="67804"/>
                  </a:cubicBezTo>
                  <a:cubicBezTo>
                    <a:pt x="69230" y="67804"/>
                    <a:pt x="76410" y="60975"/>
                    <a:pt x="76410" y="52195"/>
                  </a:cubicBezTo>
                  <a:cubicBezTo>
                    <a:pt x="76410" y="43902"/>
                    <a:pt x="69230" y="37073"/>
                    <a:pt x="60000" y="37073"/>
                  </a:cubicBezTo>
                  <a:moveTo>
                    <a:pt x="10769" y="61463"/>
                  </a:moveTo>
                  <a:cubicBezTo>
                    <a:pt x="14871" y="37073"/>
                    <a:pt x="14871" y="37073"/>
                    <a:pt x="14871" y="37073"/>
                  </a:cubicBezTo>
                  <a:cubicBezTo>
                    <a:pt x="17948" y="37073"/>
                    <a:pt x="17948" y="37073"/>
                    <a:pt x="17948" y="37073"/>
                  </a:cubicBezTo>
                  <a:cubicBezTo>
                    <a:pt x="17435" y="76585"/>
                    <a:pt x="17435" y="76585"/>
                    <a:pt x="17435" y="76585"/>
                  </a:cubicBezTo>
                  <a:cubicBezTo>
                    <a:pt x="20512" y="69756"/>
                    <a:pt x="28205" y="65365"/>
                    <a:pt x="36923" y="65365"/>
                  </a:cubicBezTo>
                  <a:cubicBezTo>
                    <a:pt x="42051" y="65365"/>
                    <a:pt x="42051" y="65365"/>
                    <a:pt x="42051" y="65365"/>
                  </a:cubicBezTo>
                  <a:cubicBezTo>
                    <a:pt x="38974" y="61463"/>
                    <a:pt x="37435" y="57073"/>
                    <a:pt x="37435" y="52195"/>
                  </a:cubicBezTo>
                  <a:cubicBezTo>
                    <a:pt x="37435" y="41951"/>
                    <a:pt x="45641" y="33170"/>
                    <a:pt x="55897" y="31219"/>
                  </a:cubicBezTo>
                  <a:cubicBezTo>
                    <a:pt x="55897" y="28780"/>
                    <a:pt x="55897" y="28780"/>
                    <a:pt x="55897" y="28780"/>
                  </a:cubicBezTo>
                  <a:cubicBezTo>
                    <a:pt x="55384" y="28292"/>
                    <a:pt x="55384" y="28292"/>
                    <a:pt x="55384" y="27804"/>
                  </a:cubicBezTo>
                  <a:cubicBezTo>
                    <a:pt x="54358" y="24390"/>
                    <a:pt x="50256" y="21951"/>
                    <a:pt x="46153" y="21951"/>
                  </a:cubicBezTo>
                  <a:cubicBezTo>
                    <a:pt x="37435" y="21951"/>
                    <a:pt x="37435" y="21951"/>
                    <a:pt x="37435" y="21951"/>
                  </a:cubicBezTo>
                  <a:cubicBezTo>
                    <a:pt x="30769" y="32195"/>
                    <a:pt x="30769" y="32195"/>
                    <a:pt x="30769" y="32195"/>
                  </a:cubicBezTo>
                  <a:cubicBezTo>
                    <a:pt x="24615" y="21951"/>
                    <a:pt x="24615" y="21951"/>
                    <a:pt x="24615" y="21951"/>
                  </a:cubicBezTo>
                  <a:cubicBezTo>
                    <a:pt x="15897" y="21951"/>
                    <a:pt x="15897" y="21951"/>
                    <a:pt x="15897" y="21951"/>
                  </a:cubicBezTo>
                  <a:cubicBezTo>
                    <a:pt x="11282" y="21951"/>
                    <a:pt x="7692" y="24390"/>
                    <a:pt x="6153" y="27804"/>
                  </a:cubicBezTo>
                  <a:cubicBezTo>
                    <a:pt x="6153" y="28292"/>
                    <a:pt x="6153" y="28292"/>
                    <a:pt x="6153" y="28780"/>
                  </a:cubicBezTo>
                  <a:cubicBezTo>
                    <a:pt x="512" y="60000"/>
                    <a:pt x="512" y="60000"/>
                    <a:pt x="512" y="60000"/>
                  </a:cubicBezTo>
                  <a:cubicBezTo>
                    <a:pt x="0" y="62439"/>
                    <a:pt x="2051" y="64878"/>
                    <a:pt x="4615" y="65365"/>
                  </a:cubicBezTo>
                  <a:cubicBezTo>
                    <a:pt x="5128" y="65365"/>
                    <a:pt x="5641" y="65365"/>
                    <a:pt x="5641" y="65365"/>
                  </a:cubicBezTo>
                  <a:cubicBezTo>
                    <a:pt x="8205" y="65365"/>
                    <a:pt x="10256" y="63902"/>
                    <a:pt x="10769" y="61463"/>
                  </a:cubicBezTo>
                  <a:close/>
                  <a:moveTo>
                    <a:pt x="30769" y="18536"/>
                  </a:moveTo>
                  <a:cubicBezTo>
                    <a:pt x="36410" y="18536"/>
                    <a:pt x="40512" y="14146"/>
                    <a:pt x="40512" y="9268"/>
                  </a:cubicBezTo>
                  <a:cubicBezTo>
                    <a:pt x="40512" y="3902"/>
                    <a:pt x="36410" y="0"/>
                    <a:pt x="30769" y="0"/>
                  </a:cubicBezTo>
                  <a:cubicBezTo>
                    <a:pt x="25641" y="0"/>
                    <a:pt x="21025" y="3902"/>
                    <a:pt x="21025" y="9268"/>
                  </a:cubicBezTo>
                  <a:cubicBezTo>
                    <a:pt x="21025" y="14146"/>
                    <a:pt x="25641" y="18536"/>
                    <a:pt x="30769" y="18536"/>
                  </a:cubicBezTo>
                  <a:close/>
                  <a:moveTo>
                    <a:pt x="120000" y="60000"/>
                  </a:moveTo>
                  <a:cubicBezTo>
                    <a:pt x="114358" y="28780"/>
                    <a:pt x="114358" y="28780"/>
                    <a:pt x="114358" y="28780"/>
                  </a:cubicBezTo>
                  <a:cubicBezTo>
                    <a:pt x="114358" y="28292"/>
                    <a:pt x="114358" y="28292"/>
                    <a:pt x="114358" y="27804"/>
                  </a:cubicBezTo>
                  <a:cubicBezTo>
                    <a:pt x="112820" y="24390"/>
                    <a:pt x="109230" y="21951"/>
                    <a:pt x="104615" y="21951"/>
                  </a:cubicBezTo>
                  <a:cubicBezTo>
                    <a:pt x="95897" y="21951"/>
                    <a:pt x="95897" y="21951"/>
                    <a:pt x="95897" y="21951"/>
                  </a:cubicBezTo>
                  <a:cubicBezTo>
                    <a:pt x="89743" y="32195"/>
                    <a:pt x="89743" y="32195"/>
                    <a:pt x="89743" y="32195"/>
                  </a:cubicBezTo>
                  <a:cubicBezTo>
                    <a:pt x="83076" y="21951"/>
                    <a:pt x="83076" y="21951"/>
                    <a:pt x="83076" y="21951"/>
                  </a:cubicBezTo>
                  <a:cubicBezTo>
                    <a:pt x="74358" y="21951"/>
                    <a:pt x="74358" y="21951"/>
                    <a:pt x="74358" y="21951"/>
                  </a:cubicBezTo>
                  <a:cubicBezTo>
                    <a:pt x="69743" y="21951"/>
                    <a:pt x="66153" y="24390"/>
                    <a:pt x="65128" y="27804"/>
                  </a:cubicBezTo>
                  <a:cubicBezTo>
                    <a:pt x="65128" y="28292"/>
                    <a:pt x="65128" y="28292"/>
                    <a:pt x="64615" y="28780"/>
                  </a:cubicBezTo>
                  <a:cubicBezTo>
                    <a:pt x="64102" y="31219"/>
                    <a:pt x="64102" y="31219"/>
                    <a:pt x="64102" y="31219"/>
                  </a:cubicBezTo>
                  <a:cubicBezTo>
                    <a:pt x="74871" y="33170"/>
                    <a:pt x="83076" y="41951"/>
                    <a:pt x="83076" y="52195"/>
                  </a:cubicBezTo>
                  <a:cubicBezTo>
                    <a:pt x="83076" y="57073"/>
                    <a:pt x="81025" y="61463"/>
                    <a:pt x="78461" y="65365"/>
                  </a:cubicBezTo>
                  <a:cubicBezTo>
                    <a:pt x="83589" y="65365"/>
                    <a:pt x="83589" y="65365"/>
                    <a:pt x="83589" y="65365"/>
                  </a:cubicBezTo>
                  <a:cubicBezTo>
                    <a:pt x="91794" y="65365"/>
                    <a:pt x="100000" y="69756"/>
                    <a:pt x="103076" y="76585"/>
                  </a:cubicBezTo>
                  <a:cubicBezTo>
                    <a:pt x="102564" y="37073"/>
                    <a:pt x="102564" y="37073"/>
                    <a:pt x="102564" y="37073"/>
                  </a:cubicBezTo>
                  <a:cubicBezTo>
                    <a:pt x="105641" y="37073"/>
                    <a:pt x="105641" y="37073"/>
                    <a:pt x="105641" y="37073"/>
                  </a:cubicBezTo>
                  <a:cubicBezTo>
                    <a:pt x="109743" y="61463"/>
                    <a:pt x="109743" y="61463"/>
                    <a:pt x="109743" y="61463"/>
                  </a:cubicBezTo>
                  <a:cubicBezTo>
                    <a:pt x="110256" y="63902"/>
                    <a:pt x="112307" y="65365"/>
                    <a:pt x="114871" y="65365"/>
                  </a:cubicBezTo>
                  <a:cubicBezTo>
                    <a:pt x="114871" y="65365"/>
                    <a:pt x="115384" y="65365"/>
                    <a:pt x="115384" y="65365"/>
                  </a:cubicBezTo>
                  <a:cubicBezTo>
                    <a:pt x="118461" y="64878"/>
                    <a:pt x="120000" y="62439"/>
                    <a:pt x="120000" y="60000"/>
                  </a:cubicBezTo>
                  <a:close/>
                  <a:moveTo>
                    <a:pt x="89743" y="18536"/>
                  </a:moveTo>
                  <a:cubicBezTo>
                    <a:pt x="94871" y="18536"/>
                    <a:pt x="99487" y="14146"/>
                    <a:pt x="99487" y="9268"/>
                  </a:cubicBezTo>
                  <a:cubicBezTo>
                    <a:pt x="99487" y="3902"/>
                    <a:pt x="94871" y="0"/>
                    <a:pt x="89743" y="0"/>
                  </a:cubicBezTo>
                  <a:cubicBezTo>
                    <a:pt x="84102" y="0"/>
                    <a:pt x="80000" y="3902"/>
                    <a:pt x="80000" y="9268"/>
                  </a:cubicBezTo>
                  <a:cubicBezTo>
                    <a:pt x="80000" y="14146"/>
                    <a:pt x="84102" y="18536"/>
                    <a:pt x="89743" y="1853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grpSp>
      <p:grpSp>
        <p:nvGrpSpPr>
          <p:cNvPr id="2671" name="Google Shape;2671;p327"/>
          <p:cNvGrpSpPr/>
          <p:nvPr/>
        </p:nvGrpSpPr>
        <p:grpSpPr>
          <a:xfrm>
            <a:off x="7255360" y="681887"/>
            <a:ext cx="391500" cy="387387"/>
            <a:chOff x="158670" y="1657102"/>
            <a:chExt cx="391500" cy="387000"/>
          </a:xfrm>
        </p:grpSpPr>
        <p:sp>
          <p:nvSpPr>
            <p:cNvPr id="2672" name="Google Shape;2672;p327"/>
            <p:cNvSpPr/>
            <p:nvPr/>
          </p:nvSpPr>
          <p:spPr>
            <a:xfrm>
              <a:off x="158670" y="1657102"/>
              <a:ext cx="391500" cy="387000"/>
            </a:xfrm>
            <a:prstGeom prst="ellipse">
              <a:avLst/>
            </a:prstGeom>
            <a:solidFill>
              <a:srgbClr val="07376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00" b="0" i="0" u="none" strike="noStrike" cap="none" dirty="0">
                <a:solidFill>
                  <a:srgbClr val="000000"/>
                </a:solidFill>
                <a:latin typeface="Arial"/>
                <a:ea typeface="Arial"/>
                <a:cs typeface="Arial"/>
                <a:sym typeface="Arial"/>
              </a:endParaRPr>
            </a:p>
          </p:txBody>
        </p:sp>
        <p:sp>
          <p:nvSpPr>
            <p:cNvPr id="2673" name="Google Shape;2673;p327"/>
            <p:cNvSpPr/>
            <p:nvPr/>
          </p:nvSpPr>
          <p:spPr>
            <a:xfrm>
              <a:off x="206077" y="1717527"/>
              <a:ext cx="274800" cy="246000"/>
            </a:xfrm>
            <a:custGeom>
              <a:avLst/>
              <a:gdLst/>
              <a:ahLst/>
              <a:cxnLst/>
              <a:rect l="l" t="t" r="r" b="b"/>
              <a:pathLst>
                <a:path w="120000" h="120000" extrusionOk="0">
                  <a:moveTo>
                    <a:pt x="120000" y="45123"/>
                  </a:moveTo>
                  <a:cubicBezTo>
                    <a:pt x="120000" y="56033"/>
                    <a:pt x="114823" y="65950"/>
                    <a:pt x="106823" y="71404"/>
                  </a:cubicBezTo>
                  <a:cubicBezTo>
                    <a:pt x="106823" y="72396"/>
                    <a:pt x="106823" y="72892"/>
                    <a:pt x="106823" y="73388"/>
                  </a:cubicBezTo>
                  <a:cubicBezTo>
                    <a:pt x="106823" y="84297"/>
                    <a:pt x="100705" y="93719"/>
                    <a:pt x="91764" y="97685"/>
                  </a:cubicBezTo>
                  <a:cubicBezTo>
                    <a:pt x="91764" y="116528"/>
                    <a:pt x="91764" y="116528"/>
                    <a:pt x="91764" y="116528"/>
                  </a:cubicBezTo>
                  <a:cubicBezTo>
                    <a:pt x="91764" y="118512"/>
                    <a:pt x="89882" y="120000"/>
                    <a:pt x="88000" y="120000"/>
                  </a:cubicBezTo>
                  <a:cubicBezTo>
                    <a:pt x="84235" y="120000"/>
                    <a:pt x="84235" y="120000"/>
                    <a:pt x="84235" y="120000"/>
                  </a:cubicBezTo>
                  <a:cubicBezTo>
                    <a:pt x="84235" y="95206"/>
                    <a:pt x="84235" y="95206"/>
                    <a:pt x="84235" y="95206"/>
                  </a:cubicBezTo>
                  <a:cubicBezTo>
                    <a:pt x="84235" y="95206"/>
                    <a:pt x="83764" y="95206"/>
                    <a:pt x="83764" y="94710"/>
                  </a:cubicBezTo>
                  <a:cubicBezTo>
                    <a:pt x="84235" y="94710"/>
                    <a:pt x="84235" y="94710"/>
                    <a:pt x="84235" y="94710"/>
                  </a:cubicBezTo>
                  <a:cubicBezTo>
                    <a:pt x="84235" y="87768"/>
                    <a:pt x="89411" y="81818"/>
                    <a:pt x="96000" y="81818"/>
                  </a:cubicBezTo>
                  <a:cubicBezTo>
                    <a:pt x="97882" y="81818"/>
                    <a:pt x="99294" y="80330"/>
                    <a:pt x="99294" y="78842"/>
                  </a:cubicBezTo>
                  <a:cubicBezTo>
                    <a:pt x="99294" y="76859"/>
                    <a:pt x="97882" y="75371"/>
                    <a:pt x="96000" y="75371"/>
                  </a:cubicBezTo>
                  <a:cubicBezTo>
                    <a:pt x="94588" y="75371"/>
                    <a:pt x="93176" y="75867"/>
                    <a:pt x="91764" y="76363"/>
                  </a:cubicBezTo>
                  <a:cubicBezTo>
                    <a:pt x="91764" y="62975"/>
                    <a:pt x="91764" y="62975"/>
                    <a:pt x="91764" y="62975"/>
                  </a:cubicBezTo>
                  <a:cubicBezTo>
                    <a:pt x="96000" y="62975"/>
                    <a:pt x="96000" y="62975"/>
                    <a:pt x="96000" y="62975"/>
                  </a:cubicBezTo>
                  <a:cubicBezTo>
                    <a:pt x="96000" y="62975"/>
                    <a:pt x="96000" y="62975"/>
                    <a:pt x="96000" y="62975"/>
                  </a:cubicBezTo>
                  <a:cubicBezTo>
                    <a:pt x="104470" y="62975"/>
                    <a:pt x="111058" y="56033"/>
                    <a:pt x="111058" y="47107"/>
                  </a:cubicBezTo>
                  <a:cubicBezTo>
                    <a:pt x="111058" y="45123"/>
                    <a:pt x="110117" y="43636"/>
                    <a:pt x="108235" y="43636"/>
                  </a:cubicBezTo>
                  <a:cubicBezTo>
                    <a:pt x="106823" y="43636"/>
                    <a:pt x="105411" y="45123"/>
                    <a:pt x="105411" y="47107"/>
                  </a:cubicBezTo>
                  <a:cubicBezTo>
                    <a:pt x="105411" y="52066"/>
                    <a:pt x="101176" y="56528"/>
                    <a:pt x="96000" y="56528"/>
                  </a:cubicBezTo>
                  <a:cubicBezTo>
                    <a:pt x="91764" y="56528"/>
                    <a:pt x="91764" y="56528"/>
                    <a:pt x="91764" y="56528"/>
                  </a:cubicBezTo>
                  <a:cubicBezTo>
                    <a:pt x="91764" y="53553"/>
                    <a:pt x="91764" y="53553"/>
                    <a:pt x="91764" y="53553"/>
                  </a:cubicBezTo>
                  <a:cubicBezTo>
                    <a:pt x="91764" y="44132"/>
                    <a:pt x="99294" y="36198"/>
                    <a:pt x="108235" y="36198"/>
                  </a:cubicBezTo>
                  <a:cubicBezTo>
                    <a:pt x="110117" y="36198"/>
                    <a:pt x="111058" y="34710"/>
                    <a:pt x="111058" y="32727"/>
                  </a:cubicBezTo>
                  <a:cubicBezTo>
                    <a:pt x="111058" y="31239"/>
                    <a:pt x="110117" y="29752"/>
                    <a:pt x="108235" y="29752"/>
                  </a:cubicBezTo>
                  <a:cubicBezTo>
                    <a:pt x="105882" y="29752"/>
                    <a:pt x="104000" y="30247"/>
                    <a:pt x="101647" y="30743"/>
                  </a:cubicBezTo>
                  <a:cubicBezTo>
                    <a:pt x="100235" y="25289"/>
                    <a:pt x="95529" y="20826"/>
                    <a:pt x="89882" y="20826"/>
                  </a:cubicBezTo>
                  <a:cubicBezTo>
                    <a:pt x="88000" y="20826"/>
                    <a:pt x="86588" y="22314"/>
                    <a:pt x="86588" y="24297"/>
                  </a:cubicBezTo>
                  <a:cubicBezTo>
                    <a:pt x="86588" y="26280"/>
                    <a:pt x="88000" y="27768"/>
                    <a:pt x="89882" y="27768"/>
                  </a:cubicBezTo>
                  <a:cubicBezTo>
                    <a:pt x="93176" y="27768"/>
                    <a:pt x="95529" y="30247"/>
                    <a:pt x="96000" y="33719"/>
                  </a:cubicBezTo>
                  <a:cubicBezTo>
                    <a:pt x="93176" y="35702"/>
                    <a:pt x="90823" y="38181"/>
                    <a:pt x="89411" y="40661"/>
                  </a:cubicBezTo>
                  <a:cubicBezTo>
                    <a:pt x="84705" y="29256"/>
                    <a:pt x="73411" y="21322"/>
                    <a:pt x="61176" y="21322"/>
                  </a:cubicBezTo>
                  <a:cubicBezTo>
                    <a:pt x="58352" y="21322"/>
                    <a:pt x="58352" y="21322"/>
                    <a:pt x="58352" y="21322"/>
                  </a:cubicBezTo>
                  <a:cubicBezTo>
                    <a:pt x="58352" y="19338"/>
                    <a:pt x="58352" y="19338"/>
                    <a:pt x="58352" y="19338"/>
                  </a:cubicBezTo>
                  <a:cubicBezTo>
                    <a:pt x="58352" y="16363"/>
                    <a:pt x="60705" y="13388"/>
                    <a:pt x="64000" y="13388"/>
                  </a:cubicBezTo>
                  <a:cubicBezTo>
                    <a:pt x="65411" y="13388"/>
                    <a:pt x="66823" y="12396"/>
                    <a:pt x="66823" y="10413"/>
                  </a:cubicBezTo>
                  <a:cubicBezTo>
                    <a:pt x="66823" y="7933"/>
                    <a:pt x="65411" y="6942"/>
                    <a:pt x="64000" y="6942"/>
                  </a:cubicBezTo>
                  <a:cubicBezTo>
                    <a:pt x="57411" y="6942"/>
                    <a:pt x="52235" y="12892"/>
                    <a:pt x="52235" y="19338"/>
                  </a:cubicBezTo>
                  <a:cubicBezTo>
                    <a:pt x="52235" y="21322"/>
                    <a:pt x="52235" y="21322"/>
                    <a:pt x="52235" y="21322"/>
                  </a:cubicBezTo>
                  <a:cubicBezTo>
                    <a:pt x="45176" y="21322"/>
                    <a:pt x="45176" y="21322"/>
                    <a:pt x="45176" y="21322"/>
                  </a:cubicBezTo>
                  <a:cubicBezTo>
                    <a:pt x="45176" y="21322"/>
                    <a:pt x="45176" y="21322"/>
                    <a:pt x="45176" y="21322"/>
                  </a:cubicBezTo>
                  <a:cubicBezTo>
                    <a:pt x="37647" y="21322"/>
                    <a:pt x="31058" y="25289"/>
                    <a:pt x="27294" y="31735"/>
                  </a:cubicBezTo>
                  <a:cubicBezTo>
                    <a:pt x="24000" y="31239"/>
                    <a:pt x="21647" y="28264"/>
                    <a:pt x="21647" y="25289"/>
                  </a:cubicBezTo>
                  <a:cubicBezTo>
                    <a:pt x="21647" y="23305"/>
                    <a:pt x="20705" y="21818"/>
                    <a:pt x="18823" y="21818"/>
                  </a:cubicBezTo>
                  <a:cubicBezTo>
                    <a:pt x="16941" y="21818"/>
                    <a:pt x="16000" y="23305"/>
                    <a:pt x="16000" y="25289"/>
                  </a:cubicBezTo>
                  <a:cubicBezTo>
                    <a:pt x="16000" y="30743"/>
                    <a:pt x="19294" y="35702"/>
                    <a:pt x="24470" y="37685"/>
                  </a:cubicBezTo>
                  <a:cubicBezTo>
                    <a:pt x="24000" y="39669"/>
                    <a:pt x="23529" y="42148"/>
                    <a:pt x="23529" y="44132"/>
                  </a:cubicBezTo>
                  <a:cubicBezTo>
                    <a:pt x="23529" y="46115"/>
                    <a:pt x="24941" y="47603"/>
                    <a:pt x="26352" y="47603"/>
                  </a:cubicBezTo>
                  <a:cubicBezTo>
                    <a:pt x="28235" y="47603"/>
                    <a:pt x="29647" y="46115"/>
                    <a:pt x="29647" y="44132"/>
                  </a:cubicBezTo>
                  <a:cubicBezTo>
                    <a:pt x="29647" y="39669"/>
                    <a:pt x="31529" y="35702"/>
                    <a:pt x="34352" y="32727"/>
                  </a:cubicBezTo>
                  <a:cubicBezTo>
                    <a:pt x="36235" y="38677"/>
                    <a:pt x="41411" y="43140"/>
                    <a:pt x="47529" y="43140"/>
                  </a:cubicBezTo>
                  <a:cubicBezTo>
                    <a:pt x="49411" y="43140"/>
                    <a:pt x="50823" y="41652"/>
                    <a:pt x="50823" y="39669"/>
                  </a:cubicBezTo>
                  <a:cubicBezTo>
                    <a:pt x="50823" y="38181"/>
                    <a:pt x="49411" y="36694"/>
                    <a:pt x="47529" y="36694"/>
                  </a:cubicBezTo>
                  <a:cubicBezTo>
                    <a:pt x="43294" y="36694"/>
                    <a:pt x="40000" y="33223"/>
                    <a:pt x="39529" y="28760"/>
                  </a:cubicBezTo>
                  <a:cubicBezTo>
                    <a:pt x="41411" y="28264"/>
                    <a:pt x="43294" y="27768"/>
                    <a:pt x="45176" y="27768"/>
                  </a:cubicBezTo>
                  <a:cubicBezTo>
                    <a:pt x="61176" y="27768"/>
                    <a:pt x="61176" y="27768"/>
                    <a:pt x="61176" y="27768"/>
                  </a:cubicBezTo>
                  <a:cubicBezTo>
                    <a:pt x="65882" y="27768"/>
                    <a:pt x="70588" y="29256"/>
                    <a:pt x="74352" y="32231"/>
                  </a:cubicBezTo>
                  <a:cubicBezTo>
                    <a:pt x="62117" y="34214"/>
                    <a:pt x="52235" y="42644"/>
                    <a:pt x="47058" y="54049"/>
                  </a:cubicBezTo>
                  <a:cubicBezTo>
                    <a:pt x="36235" y="54049"/>
                    <a:pt x="36235" y="54049"/>
                    <a:pt x="36235" y="54049"/>
                  </a:cubicBezTo>
                  <a:cubicBezTo>
                    <a:pt x="36235" y="54049"/>
                    <a:pt x="36235" y="54049"/>
                    <a:pt x="36235" y="54049"/>
                  </a:cubicBezTo>
                  <a:cubicBezTo>
                    <a:pt x="35764" y="54049"/>
                    <a:pt x="35764" y="54049"/>
                    <a:pt x="35764" y="54049"/>
                  </a:cubicBezTo>
                  <a:cubicBezTo>
                    <a:pt x="35764" y="54049"/>
                    <a:pt x="35764" y="54049"/>
                    <a:pt x="35764" y="54049"/>
                  </a:cubicBezTo>
                  <a:cubicBezTo>
                    <a:pt x="23529" y="54049"/>
                    <a:pt x="23529" y="54049"/>
                    <a:pt x="23529" y="54049"/>
                  </a:cubicBezTo>
                  <a:cubicBezTo>
                    <a:pt x="17411" y="54049"/>
                    <a:pt x="12235" y="49090"/>
                    <a:pt x="12235" y="42148"/>
                  </a:cubicBezTo>
                  <a:cubicBezTo>
                    <a:pt x="12235" y="40661"/>
                    <a:pt x="10823" y="39173"/>
                    <a:pt x="9411" y="39173"/>
                  </a:cubicBezTo>
                  <a:cubicBezTo>
                    <a:pt x="7529" y="39173"/>
                    <a:pt x="6117" y="40661"/>
                    <a:pt x="6117" y="42148"/>
                  </a:cubicBezTo>
                  <a:cubicBezTo>
                    <a:pt x="6117" y="52561"/>
                    <a:pt x="14117" y="60495"/>
                    <a:pt x="23529" y="60495"/>
                  </a:cubicBezTo>
                  <a:cubicBezTo>
                    <a:pt x="24470" y="60495"/>
                    <a:pt x="24470" y="60495"/>
                    <a:pt x="24470" y="60495"/>
                  </a:cubicBezTo>
                  <a:cubicBezTo>
                    <a:pt x="22588" y="62975"/>
                    <a:pt x="21647" y="65950"/>
                    <a:pt x="21647" y="69421"/>
                  </a:cubicBezTo>
                  <a:cubicBezTo>
                    <a:pt x="21647" y="70909"/>
                    <a:pt x="23058" y="72396"/>
                    <a:pt x="24941" y="72396"/>
                  </a:cubicBezTo>
                  <a:cubicBezTo>
                    <a:pt x="26352" y="72396"/>
                    <a:pt x="27764" y="70909"/>
                    <a:pt x="27764" y="69421"/>
                  </a:cubicBezTo>
                  <a:cubicBezTo>
                    <a:pt x="27764" y="64462"/>
                    <a:pt x="31529" y="60495"/>
                    <a:pt x="36235" y="60495"/>
                  </a:cubicBezTo>
                  <a:cubicBezTo>
                    <a:pt x="36235" y="60495"/>
                    <a:pt x="36235" y="60495"/>
                    <a:pt x="36235" y="60495"/>
                  </a:cubicBezTo>
                  <a:cubicBezTo>
                    <a:pt x="45176" y="60495"/>
                    <a:pt x="45176" y="60495"/>
                    <a:pt x="45176" y="60495"/>
                  </a:cubicBezTo>
                  <a:cubicBezTo>
                    <a:pt x="44235" y="63966"/>
                    <a:pt x="43764" y="67438"/>
                    <a:pt x="43764" y="70909"/>
                  </a:cubicBezTo>
                  <a:cubicBezTo>
                    <a:pt x="43764" y="72892"/>
                    <a:pt x="45176" y="73884"/>
                    <a:pt x="46588" y="73884"/>
                  </a:cubicBezTo>
                  <a:cubicBezTo>
                    <a:pt x="48470" y="73884"/>
                    <a:pt x="49882" y="72892"/>
                    <a:pt x="49882" y="70909"/>
                  </a:cubicBezTo>
                  <a:cubicBezTo>
                    <a:pt x="49882" y="61983"/>
                    <a:pt x="53176" y="53553"/>
                    <a:pt x="58823" y="47603"/>
                  </a:cubicBezTo>
                  <a:cubicBezTo>
                    <a:pt x="66352" y="48099"/>
                    <a:pt x="72000" y="54545"/>
                    <a:pt x="72000" y="62479"/>
                  </a:cubicBezTo>
                  <a:cubicBezTo>
                    <a:pt x="72000" y="64462"/>
                    <a:pt x="73411" y="65950"/>
                    <a:pt x="75294" y="65950"/>
                  </a:cubicBezTo>
                  <a:cubicBezTo>
                    <a:pt x="76705" y="65950"/>
                    <a:pt x="78117" y="64462"/>
                    <a:pt x="78117" y="62479"/>
                  </a:cubicBezTo>
                  <a:cubicBezTo>
                    <a:pt x="78117" y="53553"/>
                    <a:pt x="72470" y="45619"/>
                    <a:pt x="64941" y="42644"/>
                  </a:cubicBezTo>
                  <a:cubicBezTo>
                    <a:pt x="69176" y="39669"/>
                    <a:pt x="74352" y="37685"/>
                    <a:pt x="80470" y="37685"/>
                  </a:cubicBezTo>
                  <a:cubicBezTo>
                    <a:pt x="83764" y="42148"/>
                    <a:pt x="85647" y="47107"/>
                    <a:pt x="85647" y="53057"/>
                  </a:cubicBezTo>
                  <a:cubicBezTo>
                    <a:pt x="85647" y="79338"/>
                    <a:pt x="85647" y="79338"/>
                    <a:pt x="85647" y="79338"/>
                  </a:cubicBezTo>
                  <a:cubicBezTo>
                    <a:pt x="84235" y="80330"/>
                    <a:pt x="82823" y="81818"/>
                    <a:pt x="81882" y="83305"/>
                  </a:cubicBezTo>
                  <a:cubicBezTo>
                    <a:pt x="72941" y="82314"/>
                    <a:pt x="66823" y="74876"/>
                    <a:pt x="66823" y="66446"/>
                  </a:cubicBezTo>
                  <a:cubicBezTo>
                    <a:pt x="66823" y="64462"/>
                    <a:pt x="65411" y="62975"/>
                    <a:pt x="63529" y="62975"/>
                  </a:cubicBezTo>
                  <a:cubicBezTo>
                    <a:pt x="62117" y="62975"/>
                    <a:pt x="60705" y="64462"/>
                    <a:pt x="60705" y="66446"/>
                  </a:cubicBezTo>
                  <a:cubicBezTo>
                    <a:pt x="60705" y="77355"/>
                    <a:pt x="68235" y="86776"/>
                    <a:pt x="78117" y="89256"/>
                  </a:cubicBezTo>
                  <a:cubicBezTo>
                    <a:pt x="77647" y="90743"/>
                    <a:pt x="77647" y="92727"/>
                    <a:pt x="77647" y="94710"/>
                  </a:cubicBezTo>
                  <a:cubicBezTo>
                    <a:pt x="77647" y="94710"/>
                    <a:pt x="77647" y="94710"/>
                    <a:pt x="77647" y="94710"/>
                  </a:cubicBezTo>
                  <a:cubicBezTo>
                    <a:pt x="77647" y="95206"/>
                    <a:pt x="77647" y="95206"/>
                    <a:pt x="77647" y="95206"/>
                  </a:cubicBezTo>
                  <a:cubicBezTo>
                    <a:pt x="77647" y="120000"/>
                    <a:pt x="77647" y="120000"/>
                    <a:pt x="77647" y="120000"/>
                  </a:cubicBezTo>
                  <a:cubicBezTo>
                    <a:pt x="73411" y="120000"/>
                    <a:pt x="73411" y="120000"/>
                    <a:pt x="73411" y="120000"/>
                  </a:cubicBezTo>
                  <a:cubicBezTo>
                    <a:pt x="71058" y="120000"/>
                    <a:pt x="69647" y="118512"/>
                    <a:pt x="69647" y="116528"/>
                  </a:cubicBezTo>
                  <a:cubicBezTo>
                    <a:pt x="69647" y="97190"/>
                    <a:pt x="69647" y="97190"/>
                    <a:pt x="69647" y="97190"/>
                  </a:cubicBezTo>
                  <a:cubicBezTo>
                    <a:pt x="64470" y="94214"/>
                    <a:pt x="60705" y="89752"/>
                    <a:pt x="58352" y="84297"/>
                  </a:cubicBezTo>
                  <a:cubicBezTo>
                    <a:pt x="56470" y="84793"/>
                    <a:pt x="54588" y="85289"/>
                    <a:pt x="52705" y="85289"/>
                  </a:cubicBezTo>
                  <a:cubicBezTo>
                    <a:pt x="47529" y="85289"/>
                    <a:pt x="42823" y="82809"/>
                    <a:pt x="40000" y="79338"/>
                  </a:cubicBezTo>
                  <a:cubicBezTo>
                    <a:pt x="37647" y="79834"/>
                    <a:pt x="34823" y="80330"/>
                    <a:pt x="32470" y="80330"/>
                  </a:cubicBezTo>
                  <a:cubicBezTo>
                    <a:pt x="14588" y="80330"/>
                    <a:pt x="0" y="64958"/>
                    <a:pt x="0" y="46115"/>
                  </a:cubicBezTo>
                  <a:cubicBezTo>
                    <a:pt x="0" y="27272"/>
                    <a:pt x="14588" y="11900"/>
                    <a:pt x="32470" y="11900"/>
                  </a:cubicBezTo>
                  <a:cubicBezTo>
                    <a:pt x="35294" y="11900"/>
                    <a:pt x="38117" y="12396"/>
                    <a:pt x="40941" y="13388"/>
                  </a:cubicBezTo>
                  <a:cubicBezTo>
                    <a:pt x="44705" y="5454"/>
                    <a:pt x="51764" y="0"/>
                    <a:pt x="60235" y="0"/>
                  </a:cubicBezTo>
                  <a:cubicBezTo>
                    <a:pt x="69176" y="0"/>
                    <a:pt x="76705" y="5454"/>
                    <a:pt x="80470" y="14380"/>
                  </a:cubicBezTo>
                  <a:cubicBezTo>
                    <a:pt x="83294" y="13388"/>
                    <a:pt x="86117" y="12892"/>
                    <a:pt x="89411" y="12892"/>
                  </a:cubicBezTo>
                  <a:cubicBezTo>
                    <a:pt x="106352" y="12892"/>
                    <a:pt x="120000" y="27272"/>
                    <a:pt x="120000" y="4512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grpSp>
      <p:grpSp>
        <p:nvGrpSpPr>
          <p:cNvPr id="2674" name="Google Shape;2674;p327"/>
          <p:cNvGrpSpPr/>
          <p:nvPr/>
        </p:nvGrpSpPr>
        <p:grpSpPr>
          <a:xfrm>
            <a:off x="59125" y="681877"/>
            <a:ext cx="391500" cy="387387"/>
            <a:chOff x="95517" y="2340124"/>
            <a:chExt cx="391500" cy="387000"/>
          </a:xfrm>
        </p:grpSpPr>
        <p:sp>
          <p:nvSpPr>
            <p:cNvPr id="2675" name="Google Shape;2675;p327"/>
            <p:cNvSpPr/>
            <p:nvPr/>
          </p:nvSpPr>
          <p:spPr>
            <a:xfrm>
              <a:off x="95517" y="2340124"/>
              <a:ext cx="391500" cy="387000"/>
            </a:xfrm>
            <a:prstGeom prst="ellipse">
              <a:avLst/>
            </a:prstGeom>
            <a:solidFill>
              <a:srgbClr val="0070C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2676" name="Google Shape;2676;p327"/>
            <p:cNvSpPr/>
            <p:nvPr/>
          </p:nvSpPr>
          <p:spPr>
            <a:xfrm>
              <a:off x="138125" y="2408823"/>
              <a:ext cx="306300" cy="246000"/>
            </a:xfrm>
            <a:custGeom>
              <a:avLst/>
              <a:gdLst/>
              <a:ahLst/>
              <a:cxnLst/>
              <a:rect l="l" t="t" r="r" b="b"/>
              <a:pathLst>
                <a:path w="120000" h="120000" extrusionOk="0">
                  <a:moveTo>
                    <a:pt x="59516" y="42985"/>
                  </a:moveTo>
                  <a:cubicBezTo>
                    <a:pt x="52741" y="42985"/>
                    <a:pt x="45483" y="46567"/>
                    <a:pt x="45483" y="55970"/>
                  </a:cubicBezTo>
                  <a:cubicBezTo>
                    <a:pt x="45483" y="57761"/>
                    <a:pt x="44032" y="59104"/>
                    <a:pt x="42580" y="59104"/>
                  </a:cubicBezTo>
                  <a:cubicBezTo>
                    <a:pt x="40645" y="59104"/>
                    <a:pt x="39193" y="57761"/>
                    <a:pt x="39193" y="55970"/>
                  </a:cubicBezTo>
                  <a:cubicBezTo>
                    <a:pt x="39193" y="42985"/>
                    <a:pt x="49838" y="37164"/>
                    <a:pt x="59516" y="37164"/>
                  </a:cubicBezTo>
                  <a:cubicBezTo>
                    <a:pt x="60967" y="37164"/>
                    <a:pt x="62419" y="38507"/>
                    <a:pt x="62419" y="39850"/>
                  </a:cubicBezTo>
                  <a:cubicBezTo>
                    <a:pt x="62419" y="41641"/>
                    <a:pt x="60967" y="42985"/>
                    <a:pt x="59516" y="42985"/>
                  </a:cubicBezTo>
                  <a:close/>
                  <a:moveTo>
                    <a:pt x="60483" y="28656"/>
                  </a:moveTo>
                  <a:cubicBezTo>
                    <a:pt x="40161" y="28656"/>
                    <a:pt x="30967" y="42985"/>
                    <a:pt x="30967" y="56417"/>
                  </a:cubicBezTo>
                  <a:cubicBezTo>
                    <a:pt x="30967" y="64925"/>
                    <a:pt x="34838" y="69850"/>
                    <a:pt x="38225" y="74328"/>
                  </a:cubicBezTo>
                  <a:cubicBezTo>
                    <a:pt x="42580" y="79253"/>
                    <a:pt x="46935" y="84626"/>
                    <a:pt x="46935" y="97611"/>
                  </a:cubicBezTo>
                  <a:cubicBezTo>
                    <a:pt x="46935" y="100298"/>
                    <a:pt x="49354" y="102537"/>
                    <a:pt x="52258" y="102537"/>
                  </a:cubicBezTo>
                  <a:cubicBezTo>
                    <a:pt x="68225" y="102537"/>
                    <a:pt x="68225" y="102537"/>
                    <a:pt x="68225" y="102537"/>
                  </a:cubicBezTo>
                  <a:cubicBezTo>
                    <a:pt x="71129" y="102537"/>
                    <a:pt x="73548" y="100298"/>
                    <a:pt x="73548" y="97611"/>
                  </a:cubicBezTo>
                  <a:cubicBezTo>
                    <a:pt x="73548" y="84626"/>
                    <a:pt x="77903" y="79253"/>
                    <a:pt x="82258" y="74328"/>
                  </a:cubicBezTo>
                  <a:cubicBezTo>
                    <a:pt x="85645" y="69850"/>
                    <a:pt x="89516" y="64925"/>
                    <a:pt x="89516" y="56417"/>
                  </a:cubicBezTo>
                  <a:cubicBezTo>
                    <a:pt x="89516" y="42985"/>
                    <a:pt x="80322" y="28656"/>
                    <a:pt x="60483" y="28656"/>
                  </a:cubicBezTo>
                  <a:close/>
                  <a:moveTo>
                    <a:pt x="91935" y="9402"/>
                  </a:moveTo>
                  <a:cubicBezTo>
                    <a:pt x="90000" y="8059"/>
                    <a:pt x="87096" y="8955"/>
                    <a:pt x="86129" y="10746"/>
                  </a:cubicBezTo>
                  <a:cubicBezTo>
                    <a:pt x="80322" y="19701"/>
                    <a:pt x="80322" y="19701"/>
                    <a:pt x="80322" y="19701"/>
                  </a:cubicBezTo>
                  <a:cubicBezTo>
                    <a:pt x="79354" y="21492"/>
                    <a:pt x="79838" y="24179"/>
                    <a:pt x="82258" y="25074"/>
                  </a:cubicBezTo>
                  <a:cubicBezTo>
                    <a:pt x="82741" y="25522"/>
                    <a:pt x="83709" y="25522"/>
                    <a:pt x="84193" y="25522"/>
                  </a:cubicBezTo>
                  <a:cubicBezTo>
                    <a:pt x="85645" y="25522"/>
                    <a:pt x="87096" y="25074"/>
                    <a:pt x="88064" y="23731"/>
                  </a:cubicBezTo>
                  <a:cubicBezTo>
                    <a:pt x="93870" y="14776"/>
                    <a:pt x="93870" y="14776"/>
                    <a:pt x="93870" y="14776"/>
                  </a:cubicBezTo>
                  <a:cubicBezTo>
                    <a:pt x="94838" y="12985"/>
                    <a:pt x="94354" y="10298"/>
                    <a:pt x="91935" y="9402"/>
                  </a:cubicBezTo>
                  <a:close/>
                  <a:moveTo>
                    <a:pt x="116612" y="56865"/>
                  </a:moveTo>
                  <a:cubicBezTo>
                    <a:pt x="108387" y="56865"/>
                    <a:pt x="108387" y="56865"/>
                    <a:pt x="108387" y="56865"/>
                  </a:cubicBezTo>
                  <a:cubicBezTo>
                    <a:pt x="106451" y="56865"/>
                    <a:pt x="104516" y="58208"/>
                    <a:pt x="104516" y="60000"/>
                  </a:cubicBezTo>
                  <a:cubicBezTo>
                    <a:pt x="104516" y="62238"/>
                    <a:pt x="106451" y="63582"/>
                    <a:pt x="108387" y="63582"/>
                  </a:cubicBezTo>
                  <a:cubicBezTo>
                    <a:pt x="116612" y="63582"/>
                    <a:pt x="116612" y="63582"/>
                    <a:pt x="116612" y="63582"/>
                  </a:cubicBezTo>
                  <a:cubicBezTo>
                    <a:pt x="118548" y="63582"/>
                    <a:pt x="120000" y="62238"/>
                    <a:pt x="120000" y="60000"/>
                  </a:cubicBezTo>
                  <a:cubicBezTo>
                    <a:pt x="120000" y="58208"/>
                    <a:pt x="118548" y="56865"/>
                    <a:pt x="116612" y="56865"/>
                  </a:cubicBezTo>
                  <a:close/>
                  <a:moveTo>
                    <a:pt x="102096" y="41641"/>
                  </a:moveTo>
                  <a:cubicBezTo>
                    <a:pt x="102580" y="41641"/>
                    <a:pt x="103064" y="41194"/>
                    <a:pt x="103548" y="40746"/>
                  </a:cubicBezTo>
                  <a:cubicBezTo>
                    <a:pt x="112258" y="36716"/>
                    <a:pt x="112258" y="36716"/>
                    <a:pt x="112258" y="36716"/>
                  </a:cubicBezTo>
                  <a:cubicBezTo>
                    <a:pt x="113709" y="35373"/>
                    <a:pt x="114677" y="33582"/>
                    <a:pt x="113225" y="31791"/>
                  </a:cubicBezTo>
                  <a:cubicBezTo>
                    <a:pt x="112258" y="30000"/>
                    <a:pt x="110322" y="29552"/>
                    <a:pt x="108387" y="30447"/>
                  </a:cubicBezTo>
                  <a:cubicBezTo>
                    <a:pt x="100161" y="34925"/>
                    <a:pt x="100161" y="34925"/>
                    <a:pt x="100161" y="34925"/>
                  </a:cubicBezTo>
                  <a:cubicBezTo>
                    <a:pt x="98225" y="35820"/>
                    <a:pt x="97741" y="38059"/>
                    <a:pt x="98709" y="39850"/>
                  </a:cubicBezTo>
                  <a:cubicBezTo>
                    <a:pt x="99677" y="40746"/>
                    <a:pt x="100645" y="41641"/>
                    <a:pt x="102096" y="41641"/>
                  </a:cubicBezTo>
                  <a:close/>
                  <a:moveTo>
                    <a:pt x="107903" y="82388"/>
                  </a:moveTo>
                  <a:cubicBezTo>
                    <a:pt x="103548" y="80149"/>
                    <a:pt x="103548" y="80149"/>
                    <a:pt x="103548" y="80149"/>
                  </a:cubicBezTo>
                  <a:cubicBezTo>
                    <a:pt x="102096" y="79253"/>
                    <a:pt x="100161" y="79701"/>
                    <a:pt x="99193" y="81044"/>
                  </a:cubicBezTo>
                  <a:cubicBezTo>
                    <a:pt x="98225" y="82388"/>
                    <a:pt x="98709" y="84179"/>
                    <a:pt x="100645" y="85074"/>
                  </a:cubicBezTo>
                  <a:cubicBezTo>
                    <a:pt x="105000" y="87313"/>
                    <a:pt x="105000" y="87313"/>
                    <a:pt x="105000" y="87313"/>
                  </a:cubicBezTo>
                  <a:cubicBezTo>
                    <a:pt x="105000" y="87761"/>
                    <a:pt x="105967" y="87761"/>
                    <a:pt x="106451" y="87761"/>
                  </a:cubicBezTo>
                  <a:cubicBezTo>
                    <a:pt x="107419" y="87761"/>
                    <a:pt x="108387" y="87313"/>
                    <a:pt x="108870" y="86417"/>
                  </a:cubicBezTo>
                  <a:cubicBezTo>
                    <a:pt x="109838" y="85074"/>
                    <a:pt x="109354" y="83283"/>
                    <a:pt x="107903" y="82388"/>
                  </a:cubicBezTo>
                  <a:close/>
                  <a:moveTo>
                    <a:pt x="60483" y="19701"/>
                  </a:moveTo>
                  <a:cubicBezTo>
                    <a:pt x="62903" y="19701"/>
                    <a:pt x="64354" y="17910"/>
                    <a:pt x="64354" y="15671"/>
                  </a:cubicBezTo>
                  <a:cubicBezTo>
                    <a:pt x="64354" y="4029"/>
                    <a:pt x="64354" y="4029"/>
                    <a:pt x="64354" y="4029"/>
                  </a:cubicBezTo>
                  <a:cubicBezTo>
                    <a:pt x="64354" y="1791"/>
                    <a:pt x="62903" y="0"/>
                    <a:pt x="60483" y="0"/>
                  </a:cubicBezTo>
                  <a:cubicBezTo>
                    <a:pt x="57580" y="0"/>
                    <a:pt x="56129" y="1791"/>
                    <a:pt x="56129" y="4029"/>
                  </a:cubicBezTo>
                  <a:cubicBezTo>
                    <a:pt x="56129" y="15671"/>
                    <a:pt x="56129" y="15671"/>
                    <a:pt x="56129" y="15671"/>
                  </a:cubicBezTo>
                  <a:cubicBezTo>
                    <a:pt x="56129" y="17910"/>
                    <a:pt x="57580" y="19701"/>
                    <a:pt x="60483" y="19701"/>
                  </a:cubicBezTo>
                  <a:close/>
                  <a:moveTo>
                    <a:pt x="15967" y="60000"/>
                  </a:moveTo>
                  <a:cubicBezTo>
                    <a:pt x="15967" y="58208"/>
                    <a:pt x="14032" y="56865"/>
                    <a:pt x="12096" y="56865"/>
                  </a:cubicBezTo>
                  <a:cubicBezTo>
                    <a:pt x="3870" y="56865"/>
                    <a:pt x="3870" y="56865"/>
                    <a:pt x="3870" y="56865"/>
                  </a:cubicBezTo>
                  <a:cubicBezTo>
                    <a:pt x="1935" y="56865"/>
                    <a:pt x="0" y="58208"/>
                    <a:pt x="0" y="60000"/>
                  </a:cubicBezTo>
                  <a:cubicBezTo>
                    <a:pt x="0" y="62238"/>
                    <a:pt x="1935" y="63582"/>
                    <a:pt x="3870" y="63582"/>
                  </a:cubicBezTo>
                  <a:cubicBezTo>
                    <a:pt x="12096" y="63582"/>
                    <a:pt x="12096" y="63582"/>
                    <a:pt x="12096" y="63582"/>
                  </a:cubicBezTo>
                  <a:cubicBezTo>
                    <a:pt x="14032" y="63582"/>
                    <a:pt x="15967" y="62238"/>
                    <a:pt x="15967" y="60000"/>
                  </a:cubicBezTo>
                  <a:close/>
                  <a:moveTo>
                    <a:pt x="16935" y="80149"/>
                  </a:moveTo>
                  <a:cubicBezTo>
                    <a:pt x="12580" y="82388"/>
                    <a:pt x="12580" y="82388"/>
                    <a:pt x="12580" y="82388"/>
                  </a:cubicBezTo>
                  <a:cubicBezTo>
                    <a:pt x="11129" y="83283"/>
                    <a:pt x="10645" y="85074"/>
                    <a:pt x="11612" y="86417"/>
                  </a:cubicBezTo>
                  <a:cubicBezTo>
                    <a:pt x="12096" y="87313"/>
                    <a:pt x="13064" y="87761"/>
                    <a:pt x="14032" y="87761"/>
                  </a:cubicBezTo>
                  <a:cubicBezTo>
                    <a:pt x="14516" y="87761"/>
                    <a:pt x="15483" y="87761"/>
                    <a:pt x="15483" y="87313"/>
                  </a:cubicBezTo>
                  <a:cubicBezTo>
                    <a:pt x="19838" y="85074"/>
                    <a:pt x="19838" y="85074"/>
                    <a:pt x="19838" y="85074"/>
                  </a:cubicBezTo>
                  <a:cubicBezTo>
                    <a:pt x="21774" y="84179"/>
                    <a:pt x="22258" y="82388"/>
                    <a:pt x="21290" y="81044"/>
                  </a:cubicBezTo>
                  <a:cubicBezTo>
                    <a:pt x="20322" y="79701"/>
                    <a:pt x="18387" y="79253"/>
                    <a:pt x="16935" y="80149"/>
                  </a:cubicBezTo>
                  <a:close/>
                  <a:moveTo>
                    <a:pt x="65806" y="114179"/>
                  </a:moveTo>
                  <a:cubicBezTo>
                    <a:pt x="54677" y="114179"/>
                    <a:pt x="54677" y="114179"/>
                    <a:pt x="54677" y="114179"/>
                  </a:cubicBezTo>
                  <a:cubicBezTo>
                    <a:pt x="52741" y="114179"/>
                    <a:pt x="51290" y="115522"/>
                    <a:pt x="51290" y="117313"/>
                  </a:cubicBezTo>
                  <a:cubicBezTo>
                    <a:pt x="51290" y="118656"/>
                    <a:pt x="52741" y="120000"/>
                    <a:pt x="54677" y="120000"/>
                  </a:cubicBezTo>
                  <a:cubicBezTo>
                    <a:pt x="65806" y="120000"/>
                    <a:pt x="65806" y="120000"/>
                    <a:pt x="65806" y="120000"/>
                  </a:cubicBezTo>
                  <a:cubicBezTo>
                    <a:pt x="67741" y="120000"/>
                    <a:pt x="69193" y="118656"/>
                    <a:pt x="69193" y="117313"/>
                  </a:cubicBezTo>
                  <a:cubicBezTo>
                    <a:pt x="69193" y="115522"/>
                    <a:pt x="67741" y="114179"/>
                    <a:pt x="65806" y="114179"/>
                  </a:cubicBezTo>
                  <a:close/>
                  <a:moveTo>
                    <a:pt x="69193" y="105671"/>
                  </a:moveTo>
                  <a:cubicBezTo>
                    <a:pt x="51290" y="105671"/>
                    <a:pt x="51290" y="105671"/>
                    <a:pt x="51290" y="105671"/>
                  </a:cubicBezTo>
                  <a:cubicBezTo>
                    <a:pt x="49354" y="105671"/>
                    <a:pt x="48387" y="107014"/>
                    <a:pt x="48387" y="108358"/>
                  </a:cubicBezTo>
                  <a:cubicBezTo>
                    <a:pt x="48387" y="110149"/>
                    <a:pt x="49354" y="111492"/>
                    <a:pt x="51290" y="111492"/>
                  </a:cubicBezTo>
                  <a:cubicBezTo>
                    <a:pt x="69193" y="111492"/>
                    <a:pt x="69193" y="111492"/>
                    <a:pt x="69193" y="111492"/>
                  </a:cubicBezTo>
                  <a:cubicBezTo>
                    <a:pt x="71129" y="111492"/>
                    <a:pt x="72096" y="110149"/>
                    <a:pt x="72096" y="108358"/>
                  </a:cubicBezTo>
                  <a:cubicBezTo>
                    <a:pt x="72096" y="107014"/>
                    <a:pt x="71129" y="105671"/>
                    <a:pt x="69193" y="105671"/>
                  </a:cubicBezTo>
                  <a:close/>
                  <a:moveTo>
                    <a:pt x="20322" y="34925"/>
                  </a:moveTo>
                  <a:cubicBezTo>
                    <a:pt x="12096" y="30447"/>
                    <a:pt x="12096" y="30447"/>
                    <a:pt x="12096" y="30447"/>
                  </a:cubicBezTo>
                  <a:cubicBezTo>
                    <a:pt x="10161" y="29552"/>
                    <a:pt x="8225" y="30000"/>
                    <a:pt x="7258" y="31791"/>
                  </a:cubicBezTo>
                  <a:cubicBezTo>
                    <a:pt x="5806" y="33582"/>
                    <a:pt x="6774" y="35373"/>
                    <a:pt x="8225" y="36716"/>
                  </a:cubicBezTo>
                  <a:cubicBezTo>
                    <a:pt x="16935" y="40746"/>
                    <a:pt x="16935" y="40746"/>
                    <a:pt x="16935" y="40746"/>
                  </a:cubicBezTo>
                  <a:cubicBezTo>
                    <a:pt x="17419" y="41194"/>
                    <a:pt x="17903" y="41641"/>
                    <a:pt x="18387" y="41641"/>
                  </a:cubicBezTo>
                  <a:cubicBezTo>
                    <a:pt x="19838" y="41641"/>
                    <a:pt x="20806" y="40746"/>
                    <a:pt x="21774" y="39850"/>
                  </a:cubicBezTo>
                  <a:cubicBezTo>
                    <a:pt x="22741" y="38059"/>
                    <a:pt x="22258" y="35820"/>
                    <a:pt x="20322" y="34925"/>
                  </a:cubicBezTo>
                  <a:close/>
                  <a:moveTo>
                    <a:pt x="36290" y="25522"/>
                  </a:moveTo>
                  <a:cubicBezTo>
                    <a:pt x="36774" y="25522"/>
                    <a:pt x="37741" y="25522"/>
                    <a:pt x="38225" y="25074"/>
                  </a:cubicBezTo>
                  <a:cubicBezTo>
                    <a:pt x="40645" y="24179"/>
                    <a:pt x="41129" y="21492"/>
                    <a:pt x="40161" y="19701"/>
                  </a:cubicBezTo>
                  <a:cubicBezTo>
                    <a:pt x="34354" y="10746"/>
                    <a:pt x="34354" y="10746"/>
                    <a:pt x="34354" y="10746"/>
                  </a:cubicBezTo>
                  <a:cubicBezTo>
                    <a:pt x="33387" y="8955"/>
                    <a:pt x="30483" y="8059"/>
                    <a:pt x="28548" y="9402"/>
                  </a:cubicBezTo>
                  <a:cubicBezTo>
                    <a:pt x="26129" y="10298"/>
                    <a:pt x="25645" y="12985"/>
                    <a:pt x="26612" y="14776"/>
                  </a:cubicBezTo>
                  <a:cubicBezTo>
                    <a:pt x="32419" y="23731"/>
                    <a:pt x="32419" y="23731"/>
                    <a:pt x="32419" y="23731"/>
                  </a:cubicBezTo>
                  <a:cubicBezTo>
                    <a:pt x="33387" y="25074"/>
                    <a:pt x="34838" y="25522"/>
                    <a:pt x="36290" y="255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 </a:t>
              </a:r>
              <a:endParaRPr sz="800" b="0" i="0" u="none" strike="noStrike" cap="none" dirty="0">
                <a:solidFill>
                  <a:srgbClr val="000000"/>
                </a:solidFill>
                <a:latin typeface="Arial"/>
                <a:ea typeface="Arial"/>
                <a:cs typeface="Arial"/>
                <a:sym typeface="Arial"/>
              </a:endParaRPr>
            </a:p>
          </p:txBody>
        </p:sp>
      </p:grpSp>
      <p:sp>
        <p:nvSpPr>
          <p:cNvPr id="2677" name="Google Shape;2677;p327"/>
          <p:cNvSpPr/>
          <p:nvPr/>
        </p:nvSpPr>
        <p:spPr>
          <a:xfrm>
            <a:off x="1977450" y="1056600"/>
            <a:ext cx="1493700" cy="1271400"/>
          </a:xfrm>
          <a:prstGeom prst="rect">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800" b="1" i="0" u="none" strike="noStrike" cap="none" dirty="0">
              <a:solidFill>
                <a:srgbClr val="FFFFFF"/>
              </a:solidFill>
              <a:latin typeface="Arial"/>
              <a:ea typeface="Arial"/>
              <a:cs typeface="Arial"/>
              <a:sym typeface="Arial"/>
            </a:endParaRPr>
          </a:p>
        </p:txBody>
      </p:sp>
      <p:sp>
        <p:nvSpPr>
          <p:cNvPr id="2678" name="Google Shape;2678;p327"/>
          <p:cNvSpPr txBox="1"/>
          <p:nvPr/>
        </p:nvSpPr>
        <p:spPr>
          <a:xfrm>
            <a:off x="1962075" y="1027100"/>
            <a:ext cx="1527300" cy="1964400"/>
          </a:xfrm>
          <a:prstGeom prst="rect">
            <a:avLst/>
          </a:prstGeom>
          <a:noFill/>
          <a:ln>
            <a:noFill/>
          </a:ln>
        </p:spPr>
        <p:txBody>
          <a:bodyPr spcFirstLastPara="1" wrap="square" lIns="91425" tIns="45700"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Facilities, Workplace &amp; Security </a:t>
            </a:r>
            <a:endParaRPr sz="700" b="1" i="0" u="sng" strike="noStrike" cap="none" dirty="0">
              <a:solidFill>
                <a:schemeClr val="dk1"/>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SzPts val="700"/>
              <a:buChar char="●"/>
            </a:pPr>
            <a:r>
              <a:rPr lang="en" sz="700"/>
              <a:t>Employee safety and security</a:t>
            </a:r>
            <a:endParaRPr sz="700" dirty="0"/>
          </a:p>
          <a:p>
            <a:pPr marL="91440" marR="0" lvl="0" indent="-78740" algn="l" rtl="0">
              <a:lnSpc>
                <a:spcPct val="100000"/>
              </a:lnSpc>
              <a:spcBef>
                <a:spcPts val="500"/>
              </a:spcBef>
              <a:spcAft>
                <a:spcPts val="0"/>
              </a:spcAft>
              <a:buSzPts val="700"/>
              <a:buChar char="●"/>
            </a:pPr>
            <a:r>
              <a:rPr lang="en" sz="700"/>
              <a:t>Workspace</a:t>
            </a:r>
            <a:endParaRPr sz="700" dirty="0"/>
          </a:p>
          <a:p>
            <a:pPr marL="91440" marR="0" lvl="0" indent="-78740" algn="l" rtl="0">
              <a:lnSpc>
                <a:spcPct val="100000"/>
              </a:lnSpc>
              <a:spcBef>
                <a:spcPts val="500"/>
              </a:spcBef>
              <a:spcAft>
                <a:spcPts val="0"/>
              </a:spcAft>
              <a:buSzPts val="700"/>
              <a:buChar char="●"/>
            </a:pPr>
            <a:r>
              <a:rPr lang="en" sz="700"/>
              <a:t>Facility amenities (e.g., coffee, water, ergonomics) </a:t>
            </a:r>
            <a:endParaRPr sz="700" dirty="0"/>
          </a:p>
          <a:p>
            <a:pPr marL="0" marR="0" lvl="0" indent="0" algn="l" rtl="0">
              <a:lnSpc>
                <a:spcPct val="100000"/>
              </a:lnSpc>
              <a:spcBef>
                <a:spcPts val="50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Positive Working Relationships</a:t>
            </a:r>
            <a:endParaRPr sz="700" b="1" i="0" u="sng" strike="noStrike" cap="none" dirty="0">
              <a:solidFill>
                <a:schemeClr val="dk1"/>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SzPts val="700"/>
              <a:buFont typeface="Arial"/>
              <a:buChar char="●"/>
            </a:pPr>
            <a:r>
              <a:rPr lang="en" sz="700"/>
              <a:t>Manager compliance training</a:t>
            </a:r>
            <a:endParaRPr sz="700" dirty="0"/>
          </a:p>
          <a:p>
            <a:pPr marL="91440" marR="0" lvl="0" indent="-78740" algn="l" rtl="0">
              <a:lnSpc>
                <a:spcPct val="100000"/>
              </a:lnSpc>
              <a:spcBef>
                <a:spcPts val="500"/>
              </a:spcBef>
              <a:spcAft>
                <a:spcPts val="0"/>
              </a:spcAft>
              <a:buSzPts val="700"/>
              <a:buFont typeface="Arial"/>
              <a:buChar char="●"/>
            </a:pPr>
            <a:r>
              <a:rPr lang="en" sz="700"/>
              <a:t>Team building and networking </a:t>
            </a:r>
            <a:endParaRPr sz="700" dirty="0"/>
          </a:p>
          <a:p>
            <a:pPr marL="0" marR="0" lvl="0" indent="0" algn="l" rtl="0">
              <a:lnSpc>
                <a:spcPct val="100000"/>
              </a:lnSpc>
              <a:spcBef>
                <a:spcPts val="50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Diversity, Equity &amp; Inclusion</a:t>
            </a:r>
            <a:endParaRPr sz="700" b="1" i="0" u="sng" strike="noStrike" cap="none" dirty="0">
              <a:solidFill>
                <a:schemeClr val="dk1"/>
              </a:solidFill>
              <a:highlight>
                <a:srgbClr val="FFF2CC"/>
              </a:highlight>
              <a:latin typeface="Arial"/>
              <a:ea typeface="Arial"/>
              <a:cs typeface="Arial"/>
              <a:sym typeface="Arial"/>
            </a:endParaRPr>
          </a:p>
          <a:p>
            <a:pPr marL="91440" marR="0" lvl="0" indent="-78740" algn="l" rtl="0">
              <a:lnSpc>
                <a:spcPct val="100000"/>
              </a:lnSpc>
              <a:spcBef>
                <a:spcPts val="500"/>
              </a:spcBef>
              <a:spcAft>
                <a:spcPts val="500"/>
              </a:spcAft>
              <a:buClr>
                <a:schemeClr val="dk1"/>
              </a:buClr>
              <a:buSzPts val="700"/>
              <a:buFont typeface="Arial"/>
              <a:buChar char="●"/>
            </a:pPr>
            <a:r>
              <a:rPr lang="en" sz="700" b="1">
                <a:solidFill>
                  <a:schemeClr val="dk1"/>
                </a:solidFill>
              </a:rPr>
              <a:t>Diversity, Equity &amp; Inclusion programs and policies</a:t>
            </a:r>
            <a:endParaRPr sz="700" b="1" i="0" u="sng" strike="noStrike" cap="none" dirty="0">
              <a:solidFill>
                <a:schemeClr val="dk1"/>
              </a:solidFill>
              <a:highlight>
                <a:srgbClr val="FFF2CC"/>
              </a:highlight>
              <a:latin typeface="Arial"/>
              <a:ea typeface="Arial"/>
              <a:cs typeface="Arial"/>
              <a:sym typeface="Arial"/>
            </a:endParaRPr>
          </a:p>
        </p:txBody>
      </p:sp>
      <p:sp>
        <p:nvSpPr>
          <p:cNvPr id="2679" name="Google Shape;2679;p327"/>
          <p:cNvSpPr/>
          <p:nvPr/>
        </p:nvSpPr>
        <p:spPr>
          <a:xfrm>
            <a:off x="1995600" y="692025"/>
            <a:ext cx="1493700" cy="3690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Work in a safe,</a:t>
            </a:r>
            <a:endParaRPr sz="8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 inclusive, transparent environment</a:t>
            </a:r>
            <a:endParaRPr sz="800" b="1" i="0" u="none" strike="noStrike" cap="none" dirty="0">
              <a:solidFill>
                <a:srgbClr val="FFFFFF"/>
              </a:solidFill>
              <a:latin typeface="Arial"/>
              <a:ea typeface="Arial"/>
              <a:cs typeface="Arial"/>
              <a:sym typeface="Arial"/>
            </a:endParaRPr>
          </a:p>
        </p:txBody>
      </p:sp>
      <p:grpSp>
        <p:nvGrpSpPr>
          <p:cNvPr id="2680" name="Google Shape;2680;p327"/>
          <p:cNvGrpSpPr/>
          <p:nvPr/>
        </p:nvGrpSpPr>
        <p:grpSpPr>
          <a:xfrm>
            <a:off x="1808675" y="687525"/>
            <a:ext cx="391500" cy="369075"/>
            <a:chOff x="6075875" y="358825"/>
            <a:chExt cx="391500" cy="369075"/>
          </a:xfrm>
        </p:grpSpPr>
        <p:sp>
          <p:nvSpPr>
            <p:cNvPr id="2681" name="Google Shape;2681;p327"/>
            <p:cNvSpPr/>
            <p:nvPr/>
          </p:nvSpPr>
          <p:spPr>
            <a:xfrm>
              <a:off x="6075875" y="358825"/>
              <a:ext cx="391500" cy="369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2682" name="Google Shape;2682;p327"/>
            <p:cNvSpPr/>
            <p:nvPr/>
          </p:nvSpPr>
          <p:spPr>
            <a:xfrm>
              <a:off x="6075875" y="358900"/>
              <a:ext cx="391500" cy="369000"/>
            </a:xfrm>
            <a:custGeom>
              <a:avLst/>
              <a:gdLst/>
              <a:ahLst/>
              <a:cxnLst/>
              <a:rect l="l" t="t" r="r" b="b"/>
              <a:pathLst>
                <a:path w="120000" h="120000" extrusionOk="0">
                  <a:moveTo>
                    <a:pt x="101739" y="69629"/>
                  </a:moveTo>
                  <a:cubicBezTo>
                    <a:pt x="101366" y="69629"/>
                    <a:pt x="100993" y="69629"/>
                    <a:pt x="100621" y="69629"/>
                  </a:cubicBezTo>
                  <a:cubicBezTo>
                    <a:pt x="99130" y="69629"/>
                    <a:pt x="97639" y="68888"/>
                    <a:pt x="97267" y="67037"/>
                  </a:cubicBezTo>
                  <a:cubicBezTo>
                    <a:pt x="90559" y="45555"/>
                    <a:pt x="90559" y="45555"/>
                    <a:pt x="90559" y="45555"/>
                  </a:cubicBezTo>
                  <a:cubicBezTo>
                    <a:pt x="90186" y="45185"/>
                    <a:pt x="90186" y="44814"/>
                    <a:pt x="89813" y="44444"/>
                  </a:cubicBezTo>
                  <a:cubicBezTo>
                    <a:pt x="87577" y="44444"/>
                    <a:pt x="87577" y="44444"/>
                    <a:pt x="87577" y="44444"/>
                  </a:cubicBezTo>
                  <a:cubicBezTo>
                    <a:pt x="95403" y="75185"/>
                    <a:pt x="95403" y="75185"/>
                    <a:pt x="95403" y="75185"/>
                  </a:cubicBezTo>
                  <a:cubicBezTo>
                    <a:pt x="95776" y="75555"/>
                    <a:pt x="95776" y="75925"/>
                    <a:pt x="95776" y="76666"/>
                  </a:cubicBezTo>
                  <a:cubicBezTo>
                    <a:pt x="95776" y="78148"/>
                    <a:pt x="94285" y="79629"/>
                    <a:pt x="92795" y="79629"/>
                  </a:cubicBezTo>
                  <a:cubicBezTo>
                    <a:pt x="92795" y="79629"/>
                    <a:pt x="92795" y="79629"/>
                    <a:pt x="92795" y="79629"/>
                  </a:cubicBezTo>
                  <a:cubicBezTo>
                    <a:pt x="92422" y="79629"/>
                    <a:pt x="92422" y="79629"/>
                    <a:pt x="92422" y="79629"/>
                  </a:cubicBezTo>
                  <a:cubicBezTo>
                    <a:pt x="92049" y="79259"/>
                    <a:pt x="92049" y="78888"/>
                    <a:pt x="92049" y="78518"/>
                  </a:cubicBezTo>
                  <a:cubicBezTo>
                    <a:pt x="90186" y="72222"/>
                    <a:pt x="83850" y="68148"/>
                    <a:pt x="77142" y="68148"/>
                  </a:cubicBezTo>
                  <a:cubicBezTo>
                    <a:pt x="73043" y="68148"/>
                    <a:pt x="73043" y="68148"/>
                    <a:pt x="73043" y="68148"/>
                  </a:cubicBezTo>
                  <a:cubicBezTo>
                    <a:pt x="75279" y="65185"/>
                    <a:pt x="76397" y="61851"/>
                    <a:pt x="76397" y="58148"/>
                  </a:cubicBezTo>
                  <a:cubicBezTo>
                    <a:pt x="76397" y="51851"/>
                    <a:pt x="72670" y="46296"/>
                    <a:pt x="67080" y="43703"/>
                  </a:cubicBezTo>
                  <a:cubicBezTo>
                    <a:pt x="68198" y="40370"/>
                    <a:pt x="68198" y="40370"/>
                    <a:pt x="68198" y="40370"/>
                  </a:cubicBezTo>
                  <a:cubicBezTo>
                    <a:pt x="68198" y="40370"/>
                    <a:pt x="68198" y="40370"/>
                    <a:pt x="68198" y="40370"/>
                  </a:cubicBezTo>
                  <a:cubicBezTo>
                    <a:pt x="69316" y="37037"/>
                    <a:pt x="71925" y="35185"/>
                    <a:pt x="75279" y="35185"/>
                  </a:cubicBezTo>
                  <a:cubicBezTo>
                    <a:pt x="89440" y="35185"/>
                    <a:pt x="89440" y="35185"/>
                    <a:pt x="89440" y="35185"/>
                  </a:cubicBezTo>
                  <a:cubicBezTo>
                    <a:pt x="92422" y="35185"/>
                    <a:pt x="95031" y="37037"/>
                    <a:pt x="96149" y="40370"/>
                  </a:cubicBezTo>
                  <a:cubicBezTo>
                    <a:pt x="96149" y="40370"/>
                    <a:pt x="96149" y="40370"/>
                    <a:pt x="96149" y="40370"/>
                  </a:cubicBezTo>
                  <a:cubicBezTo>
                    <a:pt x="103975" y="65185"/>
                    <a:pt x="103975" y="65185"/>
                    <a:pt x="103975" y="65185"/>
                  </a:cubicBezTo>
                  <a:cubicBezTo>
                    <a:pt x="104347" y="67037"/>
                    <a:pt x="103602" y="68888"/>
                    <a:pt x="101739" y="69629"/>
                  </a:cubicBezTo>
                  <a:close/>
                  <a:moveTo>
                    <a:pt x="27950" y="78518"/>
                  </a:moveTo>
                  <a:cubicBezTo>
                    <a:pt x="27950" y="78888"/>
                    <a:pt x="27577" y="79259"/>
                    <a:pt x="27577" y="80000"/>
                  </a:cubicBezTo>
                  <a:cubicBezTo>
                    <a:pt x="27204" y="81851"/>
                    <a:pt x="27204" y="81851"/>
                    <a:pt x="27204" y="81851"/>
                  </a:cubicBezTo>
                  <a:cubicBezTo>
                    <a:pt x="27950" y="47037"/>
                    <a:pt x="27950" y="47037"/>
                    <a:pt x="27950" y="47037"/>
                  </a:cubicBezTo>
                  <a:cubicBezTo>
                    <a:pt x="25714" y="47037"/>
                    <a:pt x="25714" y="47037"/>
                    <a:pt x="25714" y="47037"/>
                  </a:cubicBezTo>
                  <a:cubicBezTo>
                    <a:pt x="22360" y="65925"/>
                    <a:pt x="22360" y="65925"/>
                    <a:pt x="22360" y="65925"/>
                  </a:cubicBezTo>
                  <a:cubicBezTo>
                    <a:pt x="21987" y="67777"/>
                    <a:pt x="20496" y="69259"/>
                    <a:pt x="18633" y="69259"/>
                  </a:cubicBezTo>
                  <a:cubicBezTo>
                    <a:pt x="18633" y="69259"/>
                    <a:pt x="18260" y="69259"/>
                    <a:pt x="17888" y="69259"/>
                  </a:cubicBezTo>
                  <a:cubicBezTo>
                    <a:pt x="16024" y="68888"/>
                    <a:pt x="14534" y="66666"/>
                    <a:pt x="14906" y="64814"/>
                  </a:cubicBezTo>
                  <a:cubicBezTo>
                    <a:pt x="19006" y="40000"/>
                    <a:pt x="19006" y="40000"/>
                    <a:pt x="19006" y="40000"/>
                  </a:cubicBezTo>
                  <a:cubicBezTo>
                    <a:pt x="19006" y="40000"/>
                    <a:pt x="19006" y="39629"/>
                    <a:pt x="19378" y="39629"/>
                  </a:cubicBezTo>
                  <a:cubicBezTo>
                    <a:pt x="20124" y="36666"/>
                    <a:pt x="23105" y="34814"/>
                    <a:pt x="26459" y="34814"/>
                  </a:cubicBezTo>
                  <a:cubicBezTo>
                    <a:pt x="34285" y="34814"/>
                    <a:pt x="34285" y="34814"/>
                    <a:pt x="34285" y="34814"/>
                  </a:cubicBezTo>
                  <a:cubicBezTo>
                    <a:pt x="36894" y="37407"/>
                    <a:pt x="36894" y="37407"/>
                    <a:pt x="36894" y="37407"/>
                  </a:cubicBezTo>
                  <a:cubicBezTo>
                    <a:pt x="34658" y="58518"/>
                    <a:pt x="34658" y="58518"/>
                    <a:pt x="34658" y="58518"/>
                  </a:cubicBezTo>
                  <a:cubicBezTo>
                    <a:pt x="37639" y="61481"/>
                    <a:pt x="37639" y="61481"/>
                    <a:pt x="37639" y="61481"/>
                  </a:cubicBezTo>
                  <a:cubicBezTo>
                    <a:pt x="40621" y="58518"/>
                    <a:pt x="40621" y="58518"/>
                    <a:pt x="40621" y="58518"/>
                  </a:cubicBezTo>
                  <a:cubicBezTo>
                    <a:pt x="38385" y="37407"/>
                    <a:pt x="38385" y="37407"/>
                    <a:pt x="38385" y="37407"/>
                  </a:cubicBezTo>
                  <a:cubicBezTo>
                    <a:pt x="40993" y="34814"/>
                    <a:pt x="40993" y="34814"/>
                    <a:pt x="40993" y="34814"/>
                  </a:cubicBezTo>
                  <a:cubicBezTo>
                    <a:pt x="49192" y="34814"/>
                    <a:pt x="49192" y="34814"/>
                    <a:pt x="49192" y="34814"/>
                  </a:cubicBezTo>
                  <a:cubicBezTo>
                    <a:pt x="52546" y="34814"/>
                    <a:pt x="55527" y="36666"/>
                    <a:pt x="56645" y="39629"/>
                  </a:cubicBezTo>
                  <a:cubicBezTo>
                    <a:pt x="56645" y="40000"/>
                    <a:pt x="56645" y="40000"/>
                    <a:pt x="56645" y="40000"/>
                  </a:cubicBezTo>
                  <a:cubicBezTo>
                    <a:pt x="57018" y="42222"/>
                    <a:pt x="57018" y="42222"/>
                    <a:pt x="57018" y="42222"/>
                  </a:cubicBezTo>
                  <a:cubicBezTo>
                    <a:pt x="53664" y="42962"/>
                    <a:pt x="50310" y="44444"/>
                    <a:pt x="48074" y="47037"/>
                  </a:cubicBezTo>
                  <a:cubicBezTo>
                    <a:pt x="47701" y="47037"/>
                    <a:pt x="47701" y="47037"/>
                    <a:pt x="47701" y="47037"/>
                  </a:cubicBezTo>
                  <a:cubicBezTo>
                    <a:pt x="47701" y="47407"/>
                    <a:pt x="47701" y="47407"/>
                    <a:pt x="47701" y="47407"/>
                  </a:cubicBezTo>
                  <a:cubicBezTo>
                    <a:pt x="45093" y="50000"/>
                    <a:pt x="43602" y="54074"/>
                    <a:pt x="43602" y="58148"/>
                  </a:cubicBezTo>
                  <a:cubicBezTo>
                    <a:pt x="43602" y="61851"/>
                    <a:pt x="44720" y="65185"/>
                    <a:pt x="46583" y="68148"/>
                  </a:cubicBezTo>
                  <a:cubicBezTo>
                    <a:pt x="42857" y="68148"/>
                    <a:pt x="42857" y="68148"/>
                    <a:pt x="42857" y="68148"/>
                  </a:cubicBezTo>
                  <a:cubicBezTo>
                    <a:pt x="36149" y="68148"/>
                    <a:pt x="29813" y="72222"/>
                    <a:pt x="27950" y="78518"/>
                  </a:cubicBezTo>
                  <a:close/>
                  <a:moveTo>
                    <a:pt x="87577" y="80740"/>
                  </a:moveTo>
                  <a:cubicBezTo>
                    <a:pt x="90559" y="98518"/>
                    <a:pt x="90559" y="98518"/>
                    <a:pt x="90559" y="98518"/>
                  </a:cubicBezTo>
                  <a:cubicBezTo>
                    <a:pt x="87577" y="101111"/>
                    <a:pt x="83850" y="102962"/>
                    <a:pt x="80124" y="105185"/>
                  </a:cubicBezTo>
                  <a:cubicBezTo>
                    <a:pt x="77888" y="90740"/>
                    <a:pt x="77888" y="90740"/>
                    <a:pt x="77888" y="90740"/>
                  </a:cubicBezTo>
                  <a:cubicBezTo>
                    <a:pt x="74906" y="90740"/>
                    <a:pt x="74906" y="90740"/>
                    <a:pt x="74906" y="90740"/>
                  </a:cubicBezTo>
                  <a:cubicBezTo>
                    <a:pt x="75652" y="107037"/>
                    <a:pt x="75652" y="107037"/>
                    <a:pt x="75652" y="107037"/>
                  </a:cubicBezTo>
                  <a:cubicBezTo>
                    <a:pt x="70807" y="108518"/>
                    <a:pt x="65590" y="109259"/>
                    <a:pt x="60000" y="109259"/>
                  </a:cubicBezTo>
                  <a:cubicBezTo>
                    <a:pt x="54782" y="109259"/>
                    <a:pt x="49192" y="108518"/>
                    <a:pt x="44347" y="107037"/>
                  </a:cubicBezTo>
                  <a:cubicBezTo>
                    <a:pt x="45093" y="90740"/>
                    <a:pt x="45093" y="90740"/>
                    <a:pt x="45093" y="90740"/>
                  </a:cubicBezTo>
                  <a:cubicBezTo>
                    <a:pt x="42111" y="90740"/>
                    <a:pt x="42111" y="90740"/>
                    <a:pt x="42111" y="90740"/>
                  </a:cubicBezTo>
                  <a:cubicBezTo>
                    <a:pt x="39503" y="105185"/>
                    <a:pt x="39503" y="105185"/>
                    <a:pt x="39503" y="105185"/>
                  </a:cubicBezTo>
                  <a:cubicBezTo>
                    <a:pt x="35776" y="102962"/>
                    <a:pt x="32422" y="101111"/>
                    <a:pt x="29440" y="98518"/>
                  </a:cubicBezTo>
                  <a:cubicBezTo>
                    <a:pt x="32422" y="80740"/>
                    <a:pt x="32422" y="80740"/>
                    <a:pt x="32422" y="80740"/>
                  </a:cubicBezTo>
                  <a:cubicBezTo>
                    <a:pt x="32422" y="80370"/>
                    <a:pt x="32422" y="80000"/>
                    <a:pt x="32422" y="80000"/>
                  </a:cubicBezTo>
                  <a:cubicBezTo>
                    <a:pt x="33913" y="75555"/>
                    <a:pt x="38012" y="72592"/>
                    <a:pt x="42857" y="72592"/>
                  </a:cubicBezTo>
                  <a:cubicBezTo>
                    <a:pt x="52919" y="72592"/>
                    <a:pt x="52919" y="72592"/>
                    <a:pt x="52919" y="72592"/>
                  </a:cubicBezTo>
                  <a:cubicBezTo>
                    <a:pt x="60372" y="80740"/>
                    <a:pt x="60372" y="80740"/>
                    <a:pt x="60372" y="80740"/>
                  </a:cubicBezTo>
                  <a:cubicBezTo>
                    <a:pt x="67080" y="72592"/>
                    <a:pt x="67080" y="72592"/>
                    <a:pt x="67080" y="72592"/>
                  </a:cubicBezTo>
                  <a:cubicBezTo>
                    <a:pt x="77142" y="72592"/>
                    <a:pt x="77142" y="72592"/>
                    <a:pt x="77142" y="72592"/>
                  </a:cubicBezTo>
                  <a:cubicBezTo>
                    <a:pt x="81987" y="72592"/>
                    <a:pt x="86086" y="75555"/>
                    <a:pt x="87577" y="80000"/>
                  </a:cubicBezTo>
                  <a:cubicBezTo>
                    <a:pt x="87577" y="80000"/>
                    <a:pt x="87577" y="80370"/>
                    <a:pt x="87577" y="80740"/>
                  </a:cubicBezTo>
                  <a:close/>
                  <a:moveTo>
                    <a:pt x="30186" y="24814"/>
                  </a:moveTo>
                  <a:cubicBezTo>
                    <a:pt x="30186" y="20740"/>
                    <a:pt x="33540" y="17407"/>
                    <a:pt x="37639" y="17407"/>
                  </a:cubicBezTo>
                  <a:cubicBezTo>
                    <a:pt x="41739" y="17407"/>
                    <a:pt x="45093" y="20740"/>
                    <a:pt x="45093" y="24814"/>
                  </a:cubicBezTo>
                  <a:cubicBezTo>
                    <a:pt x="45093" y="28888"/>
                    <a:pt x="41739" y="32222"/>
                    <a:pt x="37639" y="32222"/>
                  </a:cubicBezTo>
                  <a:cubicBezTo>
                    <a:pt x="33540" y="32222"/>
                    <a:pt x="30186" y="28888"/>
                    <a:pt x="30186" y="24814"/>
                  </a:cubicBezTo>
                  <a:close/>
                  <a:moveTo>
                    <a:pt x="71925" y="28888"/>
                  </a:moveTo>
                  <a:cubicBezTo>
                    <a:pt x="71552" y="27037"/>
                    <a:pt x="74906" y="28148"/>
                    <a:pt x="76024" y="21851"/>
                  </a:cubicBezTo>
                  <a:cubicBezTo>
                    <a:pt x="76770" y="17407"/>
                    <a:pt x="80496" y="16296"/>
                    <a:pt x="82360" y="16296"/>
                  </a:cubicBezTo>
                  <a:cubicBezTo>
                    <a:pt x="83850" y="16296"/>
                    <a:pt x="87577" y="17407"/>
                    <a:pt x="88322" y="21851"/>
                  </a:cubicBezTo>
                  <a:cubicBezTo>
                    <a:pt x="89440" y="28148"/>
                    <a:pt x="92795" y="27037"/>
                    <a:pt x="92422" y="28888"/>
                  </a:cubicBezTo>
                  <a:cubicBezTo>
                    <a:pt x="92049" y="30370"/>
                    <a:pt x="88695" y="32222"/>
                    <a:pt x="82360" y="32222"/>
                  </a:cubicBezTo>
                  <a:cubicBezTo>
                    <a:pt x="75652" y="32222"/>
                    <a:pt x="72670" y="30370"/>
                    <a:pt x="71925" y="28888"/>
                  </a:cubicBezTo>
                  <a:close/>
                  <a:moveTo>
                    <a:pt x="60000" y="46666"/>
                  </a:moveTo>
                  <a:cubicBezTo>
                    <a:pt x="66708" y="46666"/>
                    <a:pt x="71925" y="51851"/>
                    <a:pt x="71925" y="58148"/>
                  </a:cubicBezTo>
                  <a:cubicBezTo>
                    <a:pt x="71925" y="64444"/>
                    <a:pt x="66708" y="69629"/>
                    <a:pt x="60000" y="69629"/>
                  </a:cubicBezTo>
                  <a:cubicBezTo>
                    <a:pt x="53664" y="69629"/>
                    <a:pt x="48074" y="64444"/>
                    <a:pt x="48074" y="58148"/>
                  </a:cubicBezTo>
                  <a:cubicBezTo>
                    <a:pt x="48074" y="51851"/>
                    <a:pt x="53664" y="46666"/>
                    <a:pt x="60000" y="46666"/>
                  </a:cubicBezTo>
                  <a:close/>
                  <a:moveTo>
                    <a:pt x="60000" y="0"/>
                  </a:moveTo>
                  <a:cubicBezTo>
                    <a:pt x="26459" y="0"/>
                    <a:pt x="0" y="27037"/>
                    <a:pt x="0" y="60000"/>
                  </a:cubicBezTo>
                  <a:cubicBezTo>
                    <a:pt x="0" y="92962"/>
                    <a:pt x="26459" y="120000"/>
                    <a:pt x="60000" y="120000"/>
                  </a:cubicBezTo>
                  <a:cubicBezTo>
                    <a:pt x="93167" y="120000"/>
                    <a:pt x="120000" y="92962"/>
                    <a:pt x="120000" y="60000"/>
                  </a:cubicBezTo>
                  <a:cubicBezTo>
                    <a:pt x="120000" y="27037"/>
                    <a:pt x="93167" y="0"/>
                    <a:pt x="60000" y="0"/>
                  </a:cubicBezTo>
                  <a:close/>
                </a:path>
              </a:pathLst>
            </a:custGeom>
            <a:solidFill>
              <a:srgbClr val="6D9EEB"/>
            </a:solidFill>
            <a:ln w="9525" cap="flat" cmpd="sng">
              <a:solidFill>
                <a:srgbClr val="FFFFFF">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683" name="Google Shape;2683;p327"/>
          <p:cNvSpPr/>
          <p:nvPr/>
        </p:nvSpPr>
        <p:spPr>
          <a:xfrm>
            <a:off x="3760075" y="3096750"/>
            <a:ext cx="1628100" cy="1158600"/>
          </a:xfrm>
          <a:prstGeom prst="rect">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800" b="1" i="0" u="none" strike="noStrike" cap="none" dirty="0">
              <a:solidFill>
                <a:srgbClr val="FFFFFF"/>
              </a:solidFill>
              <a:latin typeface="Arial"/>
              <a:ea typeface="Arial"/>
              <a:cs typeface="Arial"/>
              <a:sym typeface="Arial"/>
            </a:endParaRPr>
          </a:p>
        </p:txBody>
      </p:sp>
      <p:sp>
        <p:nvSpPr>
          <p:cNvPr id="2684" name="Google Shape;2684;p327"/>
          <p:cNvSpPr txBox="1"/>
          <p:nvPr/>
        </p:nvSpPr>
        <p:spPr>
          <a:xfrm>
            <a:off x="3735825" y="1145525"/>
            <a:ext cx="1737000" cy="34944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Compensation &amp;  Benefits</a:t>
            </a:r>
            <a:endParaRPr sz="700" b="1" i="0" u="sng" strike="noStrike" cap="none" dirty="0">
              <a:solidFill>
                <a:schemeClr val="dk1"/>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Competitive compensation &amp; benefits package</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Well-being programs (e.g., TE Atkins Program, “wellness challenge”)</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Tuition assistance programs </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Employee assistance programs</a:t>
            </a:r>
            <a:endParaRPr sz="700" b="1" i="0" u="none" strike="noStrike" cap="none"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Work/Life Balance </a:t>
            </a:r>
            <a:endParaRPr sz="700" b="1" i="0" u="sng" strike="noStrike" cap="none" dirty="0">
              <a:solidFill>
                <a:schemeClr val="dk1"/>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0" i="0" u="none" strike="noStrike" cap="none">
                <a:solidFill>
                  <a:schemeClr val="dk1"/>
                </a:solidFill>
                <a:latin typeface="Arial"/>
                <a:ea typeface="Arial"/>
                <a:cs typeface="Arial"/>
                <a:sym typeface="Arial"/>
              </a:rPr>
              <a:t>Flexible work arrangement program</a:t>
            </a:r>
            <a:endParaRPr sz="700" b="1" i="0" u="none" strike="noStrike" cap="none"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Respect &amp; Appreciation</a:t>
            </a:r>
            <a:endParaRPr sz="700" b="1" i="0" u="sng" strike="noStrike" cap="none" dirty="0">
              <a:solidFill>
                <a:schemeClr val="dk1"/>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0" i="0" u="none" strike="noStrike" cap="none">
                <a:solidFill>
                  <a:schemeClr val="dk1"/>
                </a:solidFill>
                <a:latin typeface="Arial"/>
                <a:ea typeface="Arial"/>
                <a:cs typeface="Arial"/>
                <a:sym typeface="Arial"/>
              </a:rPr>
              <a:t>Real-time recognition program (monetary &amp; non-monetary rewards)</a:t>
            </a:r>
            <a:endParaRPr sz="700" b="0" i="0" u="none" strike="noStrike" cap="none" dirty="0">
              <a:solidFill>
                <a:schemeClr val="dk1"/>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Role Clarity &amp; Accountability </a:t>
            </a:r>
            <a:endParaRPr sz="700" dirty="0">
              <a:solidFill>
                <a:srgbClr val="FF0000"/>
              </a:solidFill>
              <a:highlight>
                <a:srgbClr val="FFFF00"/>
              </a:highlight>
            </a:endParaRPr>
          </a:p>
          <a:p>
            <a:pPr marL="91440" lvl="0" indent="-78740" algn="l" rtl="0">
              <a:spcBef>
                <a:spcPts val="500"/>
              </a:spcBef>
              <a:spcAft>
                <a:spcPts val="0"/>
              </a:spcAft>
              <a:buClr>
                <a:srgbClr val="000000"/>
              </a:buClr>
              <a:buSzPts val="700"/>
              <a:buChar char="●"/>
            </a:pPr>
            <a:r>
              <a:rPr lang="en" sz="700"/>
              <a:t>Standard job  descriptions</a:t>
            </a:r>
            <a:endParaRPr sz="700" dirty="0"/>
          </a:p>
          <a:p>
            <a:pPr marL="0" marR="0" lvl="0" indent="0" algn="l" rtl="0">
              <a:lnSpc>
                <a:spcPct val="100000"/>
              </a:lnSpc>
              <a:spcBef>
                <a:spcPts val="500"/>
              </a:spcBef>
              <a:spcAft>
                <a:spcPts val="0"/>
              </a:spcAft>
              <a:buClr>
                <a:srgbClr val="000000"/>
              </a:buClr>
              <a:buSzPts val="700"/>
              <a:buFont typeface="Arial"/>
              <a:buNone/>
            </a:pPr>
            <a:r>
              <a:rPr lang="en" sz="700" b="1" u="sng">
                <a:solidFill>
                  <a:schemeClr val="dk1"/>
                </a:solidFill>
                <a:highlight>
                  <a:srgbClr val="FFF2CC"/>
                </a:highlight>
              </a:rPr>
              <a:t>Faculty Success </a:t>
            </a:r>
            <a:endParaRPr sz="700" b="1" u="sng" dirty="0">
              <a:solidFill>
                <a:schemeClr val="dk1"/>
              </a:solidFill>
              <a:highlight>
                <a:srgbClr val="FFF2CC"/>
              </a:highlight>
            </a:endParaRPr>
          </a:p>
          <a:p>
            <a:pPr marL="91440" lvl="0" indent="-78740" algn="l" rtl="0">
              <a:spcBef>
                <a:spcPts val="500"/>
              </a:spcBef>
              <a:spcAft>
                <a:spcPts val="0"/>
              </a:spcAft>
              <a:buSzPts val="700"/>
              <a:buChar char="●"/>
            </a:pPr>
            <a:r>
              <a:rPr lang="en" sz="700"/>
              <a:t>Tenure clarity and process </a:t>
            </a:r>
            <a:endParaRPr sz="700" dirty="0"/>
          </a:p>
          <a:p>
            <a:pPr marL="91440" lvl="0" indent="-78740" algn="l" rtl="0">
              <a:spcBef>
                <a:spcPts val="500"/>
              </a:spcBef>
              <a:spcAft>
                <a:spcPts val="500"/>
              </a:spcAft>
              <a:buSzPts val="700"/>
              <a:buChar char="●"/>
            </a:pPr>
            <a:r>
              <a:rPr lang="en" sz="700"/>
              <a:t>Faculty and Leadership Mentoring Program</a:t>
            </a:r>
            <a:endParaRPr sz="700" dirty="0"/>
          </a:p>
        </p:txBody>
      </p:sp>
      <p:sp>
        <p:nvSpPr>
          <p:cNvPr id="2685" name="Google Shape;2685;p327"/>
          <p:cNvSpPr/>
          <p:nvPr/>
        </p:nvSpPr>
        <p:spPr>
          <a:xfrm>
            <a:off x="3824400" y="692025"/>
            <a:ext cx="1493700" cy="369000"/>
          </a:xfrm>
          <a:prstGeom prst="rect">
            <a:avLst/>
          </a:prstGeom>
          <a:solidFill>
            <a:srgbClr val="63687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Be supported,  </a:t>
            </a:r>
            <a:endParaRPr sz="800" b="1" i="0" u="none" strike="noStrike" cap="none" dirty="0">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 sz="800" b="1" i="0" u="none" strike="noStrike" cap="none">
                <a:solidFill>
                  <a:srgbClr val="FFFFFF"/>
                </a:solidFill>
                <a:latin typeface="Arial"/>
                <a:ea typeface="Arial"/>
                <a:cs typeface="Arial"/>
                <a:sym typeface="Arial"/>
              </a:rPr>
              <a:t>valued and empowered</a:t>
            </a:r>
            <a:endParaRPr sz="800" b="1" i="0" u="none" strike="noStrike" cap="none" dirty="0">
              <a:solidFill>
                <a:srgbClr val="FFFFFF"/>
              </a:solidFill>
              <a:latin typeface="Arial"/>
              <a:ea typeface="Arial"/>
              <a:cs typeface="Arial"/>
              <a:sym typeface="Arial"/>
            </a:endParaRPr>
          </a:p>
        </p:txBody>
      </p:sp>
      <p:grpSp>
        <p:nvGrpSpPr>
          <p:cNvPr id="2686" name="Google Shape;2686;p327"/>
          <p:cNvGrpSpPr/>
          <p:nvPr/>
        </p:nvGrpSpPr>
        <p:grpSpPr>
          <a:xfrm>
            <a:off x="3591142" y="681863"/>
            <a:ext cx="391500" cy="387387"/>
            <a:chOff x="95517" y="3711724"/>
            <a:chExt cx="391500" cy="387000"/>
          </a:xfrm>
        </p:grpSpPr>
        <p:sp>
          <p:nvSpPr>
            <p:cNvPr id="2687" name="Google Shape;2687;p327"/>
            <p:cNvSpPr/>
            <p:nvPr/>
          </p:nvSpPr>
          <p:spPr>
            <a:xfrm>
              <a:off x="95517" y="3711724"/>
              <a:ext cx="391500" cy="387000"/>
            </a:xfrm>
            <a:prstGeom prst="ellipse">
              <a:avLst/>
            </a:prstGeom>
            <a:solidFill>
              <a:srgbClr val="63687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2688" name="Google Shape;2688;p327"/>
            <p:cNvSpPr/>
            <p:nvPr/>
          </p:nvSpPr>
          <p:spPr>
            <a:xfrm>
              <a:off x="138125" y="3768271"/>
              <a:ext cx="306300" cy="273900"/>
            </a:xfrm>
            <a:custGeom>
              <a:avLst/>
              <a:gdLst/>
              <a:ahLst/>
              <a:cxnLst/>
              <a:rect l="l" t="t" r="r" b="b"/>
              <a:pathLst>
                <a:path w="120000" h="120000" extrusionOk="0">
                  <a:moveTo>
                    <a:pt x="25984" y="56181"/>
                  </a:moveTo>
                  <a:cubicBezTo>
                    <a:pt x="26456" y="57272"/>
                    <a:pt x="26456" y="57272"/>
                    <a:pt x="26456" y="57272"/>
                  </a:cubicBezTo>
                  <a:cubicBezTo>
                    <a:pt x="26456" y="40909"/>
                    <a:pt x="26456" y="40909"/>
                    <a:pt x="26456" y="40909"/>
                  </a:cubicBezTo>
                  <a:cubicBezTo>
                    <a:pt x="26456" y="38181"/>
                    <a:pt x="25039" y="36000"/>
                    <a:pt x="22677" y="34363"/>
                  </a:cubicBezTo>
                  <a:cubicBezTo>
                    <a:pt x="22677" y="54000"/>
                    <a:pt x="22677" y="54000"/>
                    <a:pt x="22677" y="54000"/>
                  </a:cubicBezTo>
                  <a:cubicBezTo>
                    <a:pt x="23622" y="54545"/>
                    <a:pt x="25039" y="55636"/>
                    <a:pt x="25984" y="56181"/>
                  </a:cubicBezTo>
                  <a:close/>
                  <a:moveTo>
                    <a:pt x="0" y="40909"/>
                  </a:moveTo>
                  <a:cubicBezTo>
                    <a:pt x="0" y="70363"/>
                    <a:pt x="0" y="70363"/>
                    <a:pt x="0" y="70363"/>
                  </a:cubicBezTo>
                  <a:cubicBezTo>
                    <a:pt x="0" y="72000"/>
                    <a:pt x="472" y="74181"/>
                    <a:pt x="1889" y="75272"/>
                  </a:cubicBezTo>
                  <a:cubicBezTo>
                    <a:pt x="27401" y="105272"/>
                    <a:pt x="27401" y="105272"/>
                    <a:pt x="27401" y="105272"/>
                  </a:cubicBezTo>
                  <a:cubicBezTo>
                    <a:pt x="27874" y="105272"/>
                    <a:pt x="28346" y="105818"/>
                    <a:pt x="28346" y="106363"/>
                  </a:cubicBezTo>
                  <a:cubicBezTo>
                    <a:pt x="28818" y="106909"/>
                    <a:pt x="29291" y="106909"/>
                    <a:pt x="29763" y="107454"/>
                  </a:cubicBezTo>
                  <a:cubicBezTo>
                    <a:pt x="37322" y="116181"/>
                    <a:pt x="37322" y="116181"/>
                    <a:pt x="37322" y="116181"/>
                  </a:cubicBezTo>
                  <a:cubicBezTo>
                    <a:pt x="37322" y="116727"/>
                    <a:pt x="37322" y="116727"/>
                    <a:pt x="37322" y="116727"/>
                  </a:cubicBezTo>
                  <a:cubicBezTo>
                    <a:pt x="40629" y="120000"/>
                    <a:pt x="40629" y="120000"/>
                    <a:pt x="40629" y="120000"/>
                  </a:cubicBezTo>
                  <a:cubicBezTo>
                    <a:pt x="52913" y="106363"/>
                    <a:pt x="52913" y="106363"/>
                    <a:pt x="52913" y="106363"/>
                  </a:cubicBezTo>
                  <a:cubicBezTo>
                    <a:pt x="52913" y="106363"/>
                    <a:pt x="52913" y="106363"/>
                    <a:pt x="52913" y="106363"/>
                  </a:cubicBezTo>
                  <a:cubicBezTo>
                    <a:pt x="59527" y="98727"/>
                    <a:pt x="59527" y="86181"/>
                    <a:pt x="52913" y="78545"/>
                  </a:cubicBezTo>
                  <a:cubicBezTo>
                    <a:pt x="48188" y="73090"/>
                    <a:pt x="41574" y="71454"/>
                    <a:pt x="35433" y="73636"/>
                  </a:cubicBezTo>
                  <a:cubicBezTo>
                    <a:pt x="23622" y="59454"/>
                    <a:pt x="23622" y="59454"/>
                    <a:pt x="23622" y="59454"/>
                  </a:cubicBezTo>
                  <a:cubicBezTo>
                    <a:pt x="21259" y="56727"/>
                    <a:pt x="17007" y="56727"/>
                    <a:pt x="14645" y="59454"/>
                  </a:cubicBezTo>
                  <a:cubicBezTo>
                    <a:pt x="12283" y="62181"/>
                    <a:pt x="12283" y="66545"/>
                    <a:pt x="14645" y="69272"/>
                  </a:cubicBezTo>
                  <a:cubicBezTo>
                    <a:pt x="25984" y="82363"/>
                    <a:pt x="25984" y="82363"/>
                    <a:pt x="25984" y="82363"/>
                  </a:cubicBezTo>
                  <a:cubicBezTo>
                    <a:pt x="25039" y="83454"/>
                    <a:pt x="24566" y="85090"/>
                    <a:pt x="24094" y="86181"/>
                  </a:cubicBezTo>
                  <a:cubicBezTo>
                    <a:pt x="12283" y="72545"/>
                    <a:pt x="12283" y="72545"/>
                    <a:pt x="12283" y="72545"/>
                  </a:cubicBezTo>
                  <a:cubicBezTo>
                    <a:pt x="10393" y="70363"/>
                    <a:pt x="9448" y="67636"/>
                    <a:pt x="9448" y="64363"/>
                  </a:cubicBezTo>
                  <a:cubicBezTo>
                    <a:pt x="9448" y="61636"/>
                    <a:pt x="10393" y="58363"/>
                    <a:pt x="12283" y="56181"/>
                  </a:cubicBezTo>
                  <a:cubicBezTo>
                    <a:pt x="12283" y="56181"/>
                    <a:pt x="12283" y="56181"/>
                    <a:pt x="12283" y="56181"/>
                  </a:cubicBezTo>
                  <a:cubicBezTo>
                    <a:pt x="12283" y="40909"/>
                    <a:pt x="12283" y="40909"/>
                    <a:pt x="12283" y="40909"/>
                  </a:cubicBezTo>
                  <a:cubicBezTo>
                    <a:pt x="12283" y="37090"/>
                    <a:pt x="9448" y="33818"/>
                    <a:pt x="6141" y="33818"/>
                  </a:cubicBezTo>
                  <a:cubicBezTo>
                    <a:pt x="2834" y="33818"/>
                    <a:pt x="0" y="37090"/>
                    <a:pt x="0" y="40909"/>
                  </a:cubicBezTo>
                  <a:close/>
                  <a:moveTo>
                    <a:pt x="15118" y="54000"/>
                  </a:moveTo>
                  <a:cubicBezTo>
                    <a:pt x="16535" y="53454"/>
                    <a:pt x="17952" y="53454"/>
                    <a:pt x="19842" y="53454"/>
                  </a:cubicBezTo>
                  <a:cubicBezTo>
                    <a:pt x="19842" y="33272"/>
                    <a:pt x="19842" y="33272"/>
                    <a:pt x="19842" y="33272"/>
                  </a:cubicBezTo>
                  <a:cubicBezTo>
                    <a:pt x="19842" y="28909"/>
                    <a:pt x="17007" y="25636"/>
                    <a:pt x="13228" y="25636"/>
                  </a:cubicBezTo>
                  <a:cubicBezTo>
                    <a:pt x="10866" y="25636"/>
                    <a:pt x="8503" y="27818"/>
                    <a:pt x="7559" y="30545"/>
                  </a:cubicBezTo>
                  <a:cubicBezTo>
                    <a:pt x="11811" y="31636"/>
                    <a:pt x="15118" y="36000"/>
                    <a:pt x="15118" y="40909"/>
                  </a:cubicBezTo>
                  <a:lnTo>
                    <a:pt x="15118" y="54000"/>
                  </a:lnTo>
                  <a:close/>
                  <a:moveTo>
                    <a:pt x="97322" y="54000"/>
                  </a:moveTo>
                  <a:cubicBezTo>
                    <a:pt x="97322" y="34363"/>
                    <a:pt x="97322" y="34363"/>
                    <a:pt x="97322" y="34363"/>
                  </a:cubicBezTo>
                  <a:cubicBezTo>
                    <a:pt x="95433" y="36000"/>
                    <a:pt x="93543" y="38181"/>
                    <a:pt x="93543" y="40909"/>
                  </a:cubicBezTo>
                  <a:cubicBezTo>
                    <a:pt x="93543" y="57272"/>
                    <a:pt x="93543" y="57272"/>
                    <a:pt x="93543" y="57272"/>
                  </a:cubicBezTo>
                  <a:cubicBezTo>
                    <a:pt x="94015" y="56181"/>
                    <a:pt x="94015" y="56181"/>
                    <a:pt x="94015" y="56181"/>
                  </a:cubicBezTo>
                  <a:cubicBezTo>
                    <a:pt x="94960" y="55636"/>
                    <a:pt x="96377" y="54545"/>
                    <a:pt x="97322" y="54000"/>
                  </a:cubicBezTo>
                  <a:close/>
                  <a:moveTo>
                    <a:pt x="113858" y="33818"/>
                  </a:moveTo>
                  <a:cubicBezTo>
                    <a:pt x="110551" y="33818"/>
                    <a:pt x="107716" y="37090"/>
                    <a:pt x="107716" y="40909"/>
                  </a:cubicBezTo>
                  <a:cubicBezTo>
                    <a:pt x="107716" y="56181"/>
                    <a:pt x="107716" y="56181"/>
                    <a:pt x="107716" y="56181"/>
                  </a:cubicBezTo>
                  <a:cubicBezTo>
                    <a:pt x="107716" y="56181"/>
                    <a:pt x="107716" y="56181"/>
                    <a:pt x="107716" y="56181"/>
                  </a:cubicBezTo>
                  <a:cubicBezTo>
                    <a:pt x="109606" y="58363"/>
                    <a:pt x="111023" y="61636"/>
                    <a:pt x="111023" y="64363"/>
                  </a:cubicBezTo>
                  <a:cubicBezTo>
                    <a:pt x="111023" y="67636"/>
                    <a:pt x="109606" y="70363"/>
                    <a:pt x="107716" y="72545"/>
                  </a:cubicBezTo>
                  <a:cubicBezTo>
                    <a:pt x="95905" y="86181"/>
                    <a:pt x="95905" y="86181"/>
                    <a:pt x="95905" y="86181"/>
                  </a:cubicBezTo>
                  <a:cubicBezTo>
                    <a:pt x="95433" y="85090"/>
                    <a:pt x="94960" y="83454"/>
                    <a:pt x="94015" y="82363"/>
                  </a:cubicBezTo>
                  <a:cubicBezTo>
                    <a:pt x="105354" y="69272"/>
                    <a:pt x="105354" y="69272"/>
                    <a:pt x="105354" y="69272"/>
                  </a:cubicBezTo>
                  <a:cubicBezTo>
                    <a:pt x="107716" y="66545"/>
                    <a:pt x="107716" y="62181"/>
                    <a:pt x="105354" y="59454"/>
                  </a:cubicBezTo>
                  <a:cubicBezTo>
                    <a:pt x="102992" y="56727"/>
                    <a:pt x="99212" y="56727"/>
                    <a:pt x="96850" y="59454"/>
                  </a:cubicBezTo>
                  <a:cubicBezTo>
                    <a:pt x="84566" y="73636"/>
                    <a:pt x="84566" y="73636"/>
                    <a:pt x="84566" y="73636"/>
                  </a:cubicBezTo>
                  <a:cubicBezTo>
                    <a:pt x="78897" y="71454"/>
                    <a:pt x="71811" y="73090"/>
                    <a:pt x="67086" y="78545"/>
                  </a:cubicBezTo>
                  <a:cubicBezTo>
                    <a:pt x="60944" y="86181"/>
                    <a:pt x="60944" y="98727"/>
                    <a:pt x="67086" y="106363"/>
                  </a:cubicBezTo>
                  <a:cubicBezTo>
                    <a:pt x="67086" y="106363"/>
                    <a:pt x="67086" y="106363"/>
                    <a:pt x="67086" y="106363"/>
                  </a:cubicBezTo>
                  <a:cubicBezTo>
                    <a:pt x="79370" y="120000"/>
                    <a:pt x="79370" y="120000"/>
                    <a:pt x="79370" y="120000"/>
                  </a:cubicBezTo>
                  <a:cubicBezTo>
                    <a:pt x="82677" y="116727"/>
                    <a:pt x="82677" y="116727"/>
                    <a:pt x="82677" y="116727"/>
                  </a:cubicBezTo>
                  <a:cubicBezTo>
                    <a:pt x="82677" y="116181"/>
                    <a:pt x="82677" y="116181"/>
                    <a:pt x="82677" y="116181"/>
                  </a:cubicBezTo>
                  <a:cubicBezTo>
                    <a:pt x="90236" y="107454"/>
                    <a:pt x="90236" y="107454"/>
                    <a:pt x="90236" y="107454"/>
                  </a:cubicBezTo>
                  <a:cubicBezTo>
                    <a:pt x="90708" y="106909"/>
                    <a:pt x="91181" y="106909"/>
                    <a:pt x="91653" y="106363"/>
                  </a:cubicBezTo>
                  <a:cubicBezTo>
                    <a:pt x="91653" y="105818"/>
                    <a:pt x="92125" y="105272"/>
                    <a:pt x="92598" y="105272"/>
                  </a:cubicBezTo>
                  <a:cubicBezTo>
                    <a:pt x="118582" y="75272"/>
                    <a:pt x="118582" y="75272"/>
                    <a:pt x="118582" y="75272"/>
                  </a:cubicBezTo>
                  <a:cubicBezTo>
                    <a:pt x="119527" y="74181"/>
                    <a:pt x="120000" y="72000"/>
                    <a:pt x="120000" y="70363"/>
                  </a:cubicBezTo>
                  <a:cubicBezTo>
                    <a:pt x="120000" y="40909"/>
                    <a:pt x="120000" y="40909"/>
                    <a:pt x="120000" y="40909"/>
                  </a:cubicBezTo>
                  <a:cubicBezTo>
                    <a:pt x="120000" y="37090"/>
                    <a:pt x="117165" y="33818"/>
                    <a:pt x="113858" y="33818"/>
                  </a:cubicBezTo>
                  <a:close/>
                  <a:moveTo>
                    <a:pt x="104881" y="40909"/>
                  </a:moveTo>
                  <a:cubicBezTo>
                    <a:pt x="104881" y="36000"/>
                    <a:pt x="108188" y="31636"/>
                    <a:pt x="112440" y="30545"/>
                  </a:cubicBezTo>
                  <a:cubicBezTo>
                    <a:pt x="111496" y="27818"/>
                    <a:pt x="109606" y="25636"/>
                    <a:pt x="106771" y="25636"/>
                  </a:cubicBezTo>
                  <a:cubicBezTo>
                    <a:pt x="102992" y="25636"/>
                    <a:pt x="100629" y="28909"/>
                    <a:pt x="100629" y="33272"/>
                  </a:cubicBezTo>
                  <a:cubicBezTo>
                    <a:pt x="100629" y="53454"/>
                    <a:pt x="100629" y="53454"/>
                    <a:pt x="100629" y="53454"/>
                  </a:cubicBezTo>
                  <a:cubicBezTo>
                    <a:pt x="102047" y="53454"/>
                    <a:pt x="103464" y="53454"/>
                    <a:pt x="104881" y="54000"/>
                  </a:cubicBezTo>
                  <a:lnTo>
                    <a:pt x="104881" y="40909"/>
                  </a:lnTo>
                  <a:close/>
                  <a:moveTo>
                    <a:pt x="73700" y="0"/>
                  </a:moveTo>
                  <a:cubicBezTo>
                    <a:pt x="68031" y="0"/>
                    <a:pt x="63307" y="3272"/>
                    <a:pt x="60000" y="8181"/>
                  </a:cubicBezTo>
                  <a:cubicBezTo>
                    <a:pt x="57165" y="3272"/>
                    <a:pt x="51968" y="0"/>
                    <a:pt x="46299" y="0"/>
                  </a:cubicBezTo>
                  <a:cubicBezTo>
                    <a:pt x="36850" y="0"/>
                    <a:pt x="29291" y="8727"/>
                    <a:pt x="29291" y="19636"/>
                  </a:cubicBezTo>
                  <a:cubicBezTo>
                    <a:pt x="29291" y="23454"/>
                    <a:pt x="30236" y="27818"/>
                    <a:pt x="32598" y="31090"/>
                  </a:cubicBezTo>
                  <a:cubicBezTo>
                    <a:pt x="32598" y="31090"/>
                    <a:pt x="32598" y="31636"/>
                    <a:pt x="32598" y="31636"/>
                  </a:cubicBezTo>
                  <a:cubicBezTo>
                    <a:pt x="57637" y="68727"/>
                    <a:pt x="57637" y="68727"/>
                    <a:pt x="57637" y="68727"/>
                  </a:cubicBezTo>
                  <a:cubicBezTo>
                    <a:pt x="58110" y="69818"/>
                    <a:pt x="59055" y="70363"/>
                    <a:pt x="60000" y="70363"/>
                  </a:cubicBezTo>
                  <a:cubicBezTo>
                    <a:pt x="60944" y="70363"/>
                    <a:pt x="61889" y="69818"/>
                    <a:pt x="62362" y="68727"/>
                  </a:cubicBezTo>
                  <a:cubicBezTo>
                    <a:pt x="87401" y="31636"/>
                    <a:pt x="87401" y="31636"/>
                    <a:pt x="87401" y="31636"/>
                  </a:cubicBezTo>
                  <a:cubicBezTo>
                    <a:pt x="87401" y="31636"/>
                    <a:pt x="87401" y="31090"/>
                    <a:pt x="87401" y="31090"/>
                  </a:cubicBezTo>
                  <a:cubicBezTo>
                    <a:pt x="89763" y="27818"/>
                    <a:pt x="90708" y="24000"/>
                    <a:pt x="90708" y="19636"/>
                  </a:cubicBezTo>
                  <a:cubicBezTo>
                    <a:pt x="90708" y="8727"/>
                    <a:pt x="83149" y="0"/>
                    <a:pt x="737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grpSp>
      <p:sp>
        <p:nvSpPr>
          <p:cNvPr id="2689" name="Google Shape;2689;p327"/>
          <p:cNvSpPr txBox="1"/>
          <p:nvPr/>
        </p:nvSpPr>
        <p:spPr>
          <a:xfrm>
            <a:off x="93750" y="1145500"/>
            <a:ext cx="1737000" cy="2445900"/>
          </a:xfrm>
          <a:prstGeom prst="rect">
            <a:avLst/>
          </a:prstGeom>
          <a:noFill/>
          <a:ln>
            <a:noFill/>
          </a:ln>
        </p:spPr>
        <p:txBody>
          <a:bodyPr spcFirstLastPara="1" wrap="square" lIns="91425" tIns="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700" b="1" i="0" u="sng" strike="noStrike" cap="none">
                <a:solidFill>
                  <a:schemeClr val="dk1"/>
                </a:solidFill>
                <a:highlight>
                  <a:srgbClr val="FFF2CC"/>
                </a:highlight>
                <a:latin typeface="Arial"/>
                <a:ea typeface="Arial"/>
                <a:cs typeface="Arial"/>
                <a:sym typeface="Arial"/>
              </a:rPr>
              <a:t>Community Enrichment </a:t>
            </a:r>
            <a:endParaRPr sz="700" b="1" i="0" u="sng" strike="noStrike" cap="none" dirty="0">
              <a:solidFill>
                <a:schemeClr val="dk1"/>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Extension &amp; Engagement programs and services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Scholarship programs</a:t>
            </a:r>
            <a:endParaRPr sz="700" b="0"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Student internship programs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Community service events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Local, state and national partnerships and associations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0" i="0" u="none" strike="noStrike" cap="none">
                <a:solidFill>
                  <a:schemeClr val="dk1"/>
                </a:solidFill>
                <a:latin typeface="Arial"/>
                <a:ea typeface="Arial"/>
                <a:cs typeface="Arial"/>
                <a:sym typeface="Arial"/>
              </a:rPr>
              <a:t>Retiree engagement - programs, access, events</a:t>
            </a:r>
            <a:endParaRPr sz="700" b="0" i="0" u="none" strike="noStrike" cap="none" dirty="0">
              <a:solidFill>
                <a:schemeClr val="dk1"/>
              </a:solidFill>
              <a:latin typeface="Arial"/>
              <a:ea typeface="Arial"/>
              <a:cs typeface="Arial"/>
              <a:sym typeface="Arial"/>
            </a:endParaRPr>
          </a:p>
          <a:p>
            <a:pPr marL="0" lvl="0" indent="0" algn="l" rtl="0">
              <a:spcBef>
                <a:spcPts val="500"/>
              </a:spcBef>
              <a:spcAft>
                <a:spcPts val="0"/>
              </a:spcAft>
              <a:buNone/>
            </a:pPr>
            <a:r>
              <a:rPr lang="en" sz="700" b="1" u="sng">
                <a:solidFill>
                  <a:schemeClr val="dk1"/>
                </a:solidFill>
                <a:highlight>
                  <a:srgbClr val="FFF2CC"/>
                </a:highlight>
              </a:rPr>
              <a:t>Student Success </a:t>
            </a:r>
            <a:endParaRPr sz="700" dirty="0">
              <a:solidFill>
                <a:schemeClr val="dk1"/>
              </a:solidFill>
            </a:endParaRPr>
          </a:p>
          <a:p>
            <a:pPr marL="0" marR="0" lvl="0" indent="0" algn="l" rtl="0">
              <a:lnSpc>
                <a:spcPct val="100000"/>
              </a:lnSpc>
              <a:spcBef>
                <a:spcPts val="500"/>
              </a:spcBef>
              <a:spcAft>
                <a:spcPts val="0"/>
              </a:spcAft>
              <a:buClr>
                <a:srgbClr val="000000"/>
              </a:buClr>
              <a:buSzPts val="700"/>
              <a:buFont typeface="Arial"/>
              <a:buNone/>
            </a:pPr>
            <a:r>
              <a:rPr lang="en" sz="700" b="1" u="sng">
                <a:highlight>
                  <a:srgbClr val="FFF2CC"/>
                </a:highlight>
              </a:rPr>
              <a:t>R</a:t>
            </a:r>
            <a:r>
              <a:rPr lang="en" sz="700" b="1" i="0" u="sng" strike="noStrike" cap="none">
                <a:solidFill>
                  <a:srgbClr val="000000"/>
                </a:solidFill>
                <a:highlight>
                  <a:srgbClr val="FFF2CC"/>
                </a:highlight>
                <a:latin typeface="Arial"/>
                <a:ea typeface="Arial"/>
                <a:cs typeface="Arial"/>
                <a:sym typeface="Arial"/>
              </a:rPr>
              <a:t>esearch</a:t>
            </a:r>
            <a:endParaRPr sz="700" b="1" i="0" u="sng" strike="noStrike" cap="none" dirty="0">
              <a:solidFill>
                <a:srgbClr val="000000"/>
              </a:solidFill>
              <a:highlight>
                <a:srgbClr val="FFF2CC"/>
              </a:highlight>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Innovative research programs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Presidential Engagement Fellows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1" i="0" u="none" strike="noStrike" cap="none">
                <a:solidFill>
                  <a:schemeClr val="dk1"/>
                </a:solidFill>
                <a:latin typeface="Arial"/>
                <a:ea typeface="Arial"/>
                <a:cs typeface="Arial"/>
                <a:sym typeface="Arial"/>
              </a:rPr>
              <a:t>Collaborative external partnerships (e.g., incubators, accelerator programs, start-ups)</a:t>
            </a:r>
            <a:endParaRPr sz="700" b="1"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Clr>
                <a:schemeClr val="dk1"/>
              </a:buClr>
              <a:buSzPts val="700"/>
              <a:buFont typeface="Arial"/>
              <a:buChar char="●"/>
            </a:pPr>
            <a:r>
              <a:rPr lang="en" sz="700" b="0" i="0" u="none" strike="noStrike" cap="none">
                <a:solidFill>
                  <a:schemeClr val="dk1"/>
                </a:solidFill>
                <a:latin typeface="Arial"/>
                <a:ea typeface="Arial"/>
                <a:cs typeface="Arial"/>
                <a:sym typeface="Arial"/>
              </a:rPr>
              <a:t>Thought leadership and publications</a:t>
            </a:r>
            <a:endParaRPr sz="700" b="0" i="0" u="none" strike="noStrike" cap="none" dirty="0">
              <a:solidFill>
                <a:schemeClr val="dk1"/>
              </a:solidFill>
              <a:latin typeface="Arial"/>
              <a:ea typeface="Arial"/>
              <a:cs typeface="Arial"/>
              <a:sym typeface="Arial"/>
            </a:endParaRPr>
          </a:p>
          <a:p>
            <a:pPr marL="0" lvl="0" indent="0" algn="l" rtl="0">
              <a:spcBef>
                <a:spcPts val="500"/>
              </a:spcBef>
              <a:spcAft>
                <a:spcPts val="0"/>
              </a:spcAft>
              <a:buClr>
                <a:srgbClr val="000000"/>
              </a:buClr>
              <a:buSzPts val="1100"/>
              <a:buFont typeface="Arial"/>
              <a:buNone/>
            </a:pPr>
            <a:r>
              <a:rPr lang="en" sz="700" b="1" u="sng">
                <a:solidFill>
                  <a:schemeClr val="dk1"/>
                </a:solidFill>
                <a:highlight>
                  <a:srgbClr val="FFF2CC"/>
                </a:highlight>
              </a:rPr>
              <a:t>Saving Lives &amp; Advancing Health of our Communities</a:t>
            </a:r>
            <a:endParaRPr sz="700" b="1" u="sng" dirty="0">
              <a:solidFill>
                <a:schemeClr val="dk1"/>
              </a:solidFill>
              <a:highlight>
                <a:srgbClr val="FFF2CC"/>
              </a:highlight>
            </a:endParaRPr>
          </a:p>
          <a:p>
            <a:pPr marL="0" marR="0" lvl="0" indent="0" algn="l" rtl="0">
              <a:lnSpc>
                <a:spcPct val="100000"/>
              </a:lnSpc>
              <a:spcBef>
                <a:spcPts val="500"/>
              </a:spcBef>
              <a:spcAft>
                <a:spcPts val="0"/>
              </a:spcAft>
              <a:buClr>
                <a:srgbClr val="000000"/>
              </a:buClr>
              <a:buSzPts val="700"/>
              <a:buFont typeface="Arial"/>
              <a:buNone/>
            </a:pPr>
            <a:r>
              <a:rPr lang="en" sz="700" b="1" i="0" u="sng" strike="noStrike" cap="none">
                <a:solidFill>
                  <a:schemeClr val="dk1"/>
                </a:solidFill>
                <a:highlight>
                  <a:srgbClr val="FFF2CC"/>
                </a:highlight>
                <a:latin typeface="Arial"/>
                <a:ea typeface="Arial"/>
                <a:cs typeface="Arial"/>
                <a:sym typeface="Arial"/>
              </a:rPr>
              <a:t>Work Satisfaction</a:t>
            </a:r>
            <a:endParaRPr sz="700" b="0" i="0" u="none" strike="noStrike" cap="none" dirty="0">
              <a:solidFill>
                <a:schemeClr val="dk1"/>
              </a:solidFill>
              <a:latin typeface="Arial"/>
              <a:ea typeface="Arial"/>
              <a:cs typeface="Arial"/>
              <a:sym typeface="Arial"/>
            </a:endParaRPr>
          </a:p>
          <a:p>
            <a:pPr marL="91440" marR="0" lvl="0" indent="-78740" algn="l" rtl="0">
              <a:lnSpc>
                <a:spcPct val="100000"/>
              </a:lnSpc>
              <a:spcBef>
                <a:spcPts val="500"/>
              </a:spcBef>
              <a:spcAft>
                <a:spcPts val="0"/>
              </a:spcAft>
              <a:buSzPts val="700"/>
              <a:buChar char="●"/>
            </a:pPr>
            <a:r>
              <a:rPr lang="en" sz="700"/>
              <a:t>Understanding of personal role in achieving UM’s mission</a:t>
            </a:r>
            <a:endParaRPr sz="700" dirty="0"/>
          </a:p>
          <a:p>
            <a:pPr marL="0" marR="0" lvl="0" indent="0" algn="l" rtl="0">
              <a:lnSpc>
                <a:spcPct val="100000"/>
              </a:lnSpc>
              <a:spcBef>
                <a:spcPts val="500"/>
              </a:spcBef>
              <a:spcAft>
                <a:spcPts val="0"/>
              </a:spcAft>
              <a:buNone/>
            </a:pPr>
            <a:endParaRPr sz="700" dirty="0"/>
          </a:p>
          <a:p>
            <a:pPr marL="457200" marR="0" lvl="0" indent="0" algn="l" rtl="0">
              <a:lnSpc>
                <a:spcPct val="100000"/>
              </a:lnSpc>
              <a:spcBef>
                <a:spcPts val="500"/>
              </a:spcBef>
              <a:spcAft>
                <a:spcPts val="500"/>
              </a:spcAft>
              <a:buNone/>
            </a:pPr>
            <a:endParaRPr sz="700" dirty="0">
              <a:solidFill>
                <a:srgbClr val="FF0000"/>
              </a:solidFill>
              <a:highlight>
                <a:srgbClr val="FFFF00"/>
              </a:high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8">
      <a:dk1>
        <a:srgbClr val="000000"/>
      </a:dk1>
      <a:lt1>
        <a:srgbClr val="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8">
      <a:dk1>
        <a:srgbClr val="000000"/>
      </a:dk1>
      <a:lt1>
        <a:srgbClr val="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8">
      <a:dk1>
        <a:srgbClr val="000000"/>
      </a:dk1>
      <a:lt1>
        <a:srgbClr val="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ustom 18">
      <a:dk1>
        <a:srgbClr val="000000"/>
      </a:dk1>
      <a:lt1>
        <a:srgbClr val="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1324</Words>
  <Application>Microsoft Macintosh PowerPoint</Application>
  <PresentationFormat>On-screen Show (16:9)</PresentationFormat>
  <Paragraphs>179</Paragraphs>
  <Slides>6</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Calibri</vt:lpstr>
      <vt:lpstr>Courier New</vt:lpstr>
      <vt:lpstr>Georgia</vt:lpstr>
      <vt:lpstr>Noto Sans Symbols</vt:lpstr>
      <vt:lpstr>Arial</vt:lpstr>
      <vt:lpstr>Simple Light</vt:lpstr>
      <vt:lpstr>Office Theme</vt:lpstr>
      <vt:lpstr>Office Theme</vt:lpstr>
      <vt:lpstr>Office Theme</vt:lpstr>
      <vt:lpstr>Office Theme</vt:lpstr>
      <vt:lpstr>Employee Value Proposition Updated Preliminary Draft October 30, 2018  </vt:lpstr>
      <vt:lpstr>Framing the Employee Value Proposition (“EVP”)</vt:lpstr>
      <vt:lpstr>The UM experience is multidimensional Establishing an environment that enables employees to make an impact on society is a critical element of UM’s mission </vt:lpstr>
      <vt:lpstr>UM’s Employee Value Proposition: “You at the U”</vt:lpstr>
      <vt:lpstr>You at the U As an employee of UM, you will...</vt:lpstr>
      <vt:lpstr> Making UM’s EVP a Reality Priority EVP-related Programs / Initiatives </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2018-11-06T21:58:09Z</dcterms:modified>
</cp:coreProperties>
</file>